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6"/>
  </p:notesMasterIdLst>
  <p:sldIdLst>
    <p:sldId id="260" r:id="rId2"/>
    <p:sldId id="261" r:id="rId3"/>
    <p:sldId id="288" r:id="rId4"/>
    <p:sldId id="289" r:id="rId5"/>
    <p:sldId id="290" r:id="rId6"/>
    <p:sldId id="291" r:id="rId7"/>
    <p:sldId id="298" r:id="rId8"/>
    <p:sldId id="292" r:id="rId9"/>
    <p:sldId id="293" r:id="rId10"/>
    <p:sldId id="294" r:id="rId11"/>
    <p:sldId id="295" r:id="rId12"/>
    <p:sldId id="296" r:id="rId13"/>
    <p:sldId id="297" r:id="rId14"/>
    <p:sldId id="281" r:id="rId15"/>
  </p:sldIdLst>
  <p:sldSz cx="13716000" cy="10287000"/>
  <p:notesSz cx="6858000" cy="9144000"/>
  <p:embeddedFontLst>
    <p:embeddedFont>
      <p:font typeface="Aileron" panose="00000500000000000000" pitchFamily="50" charset="0"/>
      <p:regular r:id="rId17"/>
      <p:italic r:id="rId18"/>
    </p:embeddedFont>
    <p:embeddedFont>
      <p:font typeface="Aileron Black" panose="00000A00000000000000" pitchFamily="50" charset="0"/>
      <p:bold r:id="rId19"/>
    </p:embeddedFont>
    <p:embeddedFont>
      <p:font typeface="Aileron Bold" panose="00000800000000000000" pitchFamily="50" charset="0"/>
      <p:bold r:id="rId20"/>
    </p:embeddedFont>
    <p:embeddedFont>
      <p:font typeface="Aileron Heavy" panose="00000A00000000000000" pitchFamily="50" charset="0"/>
      <p:bold r:id="rId21"/>
    </p:embeddedFont>
    <p:embeddedFont>
      <p:font typeface="Aileron Light" panose="00000400000000000000" pitchFamily="50" charset="0"/>
      <p:regular r:id="rId22"/>
    </p:embeddedFont>
    <p:embeddedFont>
      <p:font typeface="Aileron Regular" panose="020B0604020202020204" charset="0"/>
      <p:regular r:id="rId23"/>
    </p:embeddedFont>
    <p:embeddedFont>
      <p:font typeface="Altero" panose="00000500000000000000" pitchFamily="50" charset="0"/>
      <p:regular r:id="rId24"/>
    </p:embeddedFont>
    <p:embeddedFont>
      <p:font typeface="Calibri" panose="020F0502020204030204" pitchFamily="34" charset="0"/>
      <p:regular r:id="rId25"/>
      <p:bold r:id="rId26"/>
      <p:italic r:id="rId27"/>
      <p:boldItalic r:id="rId28"/>
    </p:embeddedFont>
    <p:embeddedFont>
      <p:font typeface="Cambria Math" panose="02040503050406030204" pitchFamily="18"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D32A2F"/>
    <a:srgbClr val="B7DC1C"/>
    <a:srgbClr val="78CE38"/>
    <a:srgbClr val="1D8B76"/>
    <a:srgbClr val="254F7B"/>
    <a:srgbClr val="2F3777"/>
    <a:srgbClr val="320041"/>
    <a:srgbClr val="FFFFFF"/>
    <a:srgbClr val="0205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F58DCD-F390-4AEC-A31A-83098421CBE6}" v="545" dt="2023-07-03T06:10:18.445"/>
    <p1510:client id="{3EDE9BFA-8B59-47F5-8DD4-63F597CAF416}" v="171" dt="2023-07-03T16:36:23.1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4622" autoAdjust="0"/>
  </p:normalViewPr>
  <p:slideViewPr>
    <p:cSldViewPr>
      <p:cViewPr>
        <p:scale>
          <a:sx n="66" d="100"/>
          <a:sy n="66" d="100"/>
        </p:scale>
        <p:origin x="280" y="-1236"/>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o Philip Ramones" userId="1068934f-e3b4-4e88-ba23-4cb57230c594" providerId="ADAL" clId="{CE1A2483-E38C-48E5-BC81-7BCC41BEAE8B}"/>
    <pc:docChg chg="undo redo custSel addSld delSld modSld sldOrd">
      <pc:chgData name="Nino Philip Ramones" userId="1068934f-e3b4-4e88-ba23-4cb57230c594" providerId="ADAL" clId="{CE1A2483-E38C-48E5-BC81-7BCC41BEAE8B}" dt="2023-03-26T09:24:30.672" v="28198" actId="20577"/>
      <pc:docMkLst>
        <pc:docMk/>
      </pc:docMkLst>
      <pc:sldChg chg="del">
        <pc:chgData name="Nino Philip Ramones" userId="1068934f-e3b4-4e88-ba23-4cb57230c594" providerId="ADAL" clId="{CE1A2483-E38C-48E5-BC81-7BCC41BEAE8B}" dt="2023-03-24T00:32:29.232" v="179" actId="47"/>
        <pc:sldMkLst>
          <pc:docMk/>
          <pc:sldMk cId="0" sldId="256"/>
        </pc:sldMkLst>
      </pc:sldChg>
      <pc:sldChg chg="del">
        <pc:chgData name="Nino Philip Ramones" userId="1068934f-e3b4-4e88-ba23-4cb57230c594" providerId="ADAL" clId="{CE1A2483-E38C-48E5-BC81-7BCC41BEAE8B}" dt="2023-03-24T00:32:29.232" v="179" actId="47"/>
        <pc:sldMkLst>
          <pc:docMk/>
          <pc:sldMk cId="0" sldId="257"/>
        </pc:sldMkLst>
      </pc:sldChg>
      <pc:sldChg chg="del">
        <pc:chgData name="Nino Philip Ramones" userId="1068934f-e3b4-4e88-ba23-4cb57230c594" providerId="ADAL" clId="{CE1A2483-E38C-48E5-BC81-7BCC41BEAE8B}" dt="2023-03-24T00:32:29.232" v="179" actId="47"/>
        <pc:sldMkLst>
          <pc:docMk/>
          <pc:sldMk cId="0" sldId="258"/>
        </pc:sldMkLst>
      </pc:sldChg>
      <pc:sldChg chg="del">
        <pc:chgData name="Nino Philip Ramones" userId="1068934f-e3b4-4e88-ba23-4cb57230c594" providerId="ADAL" clId="{CE1A2483-E38C-48E5-BC81-7BCC41BEAE8B}" dt="2023-03-24T00:32:29.232" v="179" actId="47"/>
        <pc:sldMkLst>
          <pc:docMk/>
          <pc:sldMk cId="1308192468" sldId="259"/>
        </pc:sldMkLst>
      </pc:sldChg>
      <pc:sldChg chg="addSp delSp modSp mod">
        <pc:chgData name="Nino Philip Ramones" userId="1068934f-e3b4-4e88-ba23-4cb57230c594" providerId="ADAL" clId="{CE1A2483-E38C-48E5-BC81-7BCC41BEAE8B}" dt="2023-03-24T00:33:53.917" v="184" actId="1076"/>
        <pc:sldMkLst>
          <pc:docMk/>
          <pc:sldMk cId="2902220017" sldId="260"/>
        </pc:sldMkLst>
        <pc:spChg chg="mod">
          <ac:chgData name="Nino Philip Ramones" userId="1068934f-e3b4-4e88-ba23-4cb57230c594" providerId="ADAL" clId="{CE1A2483-E38C-48E5-BC81-7BCC41BEAE8B}" dt="2023-03-24T00:32:05.891" v="178" actId="20577"/>
          <ac:spMkLst>
            <pc:docMk/>
            <pc:sldMk cId="2902220017" sldId="260"/>
            <ac:spMk id="8" creationId="{E55C9784-2997-4509-E882-733A19888A3E}"/>
          </ac:spMkLst>
        </pc:spChg>
        <pc:spChg chg="mod">
          <ac:chgData name="Nino Philip Ramones" userId="1068934f-e3b4-4e88-ba23-4cb57230c594" providerId="ADAL" clId="{CE1A2483-E38C-48E5-BC81-7BCC41BEAE8B}" dt="2023-03-24T00:33:53.917" v="184" actId="1076"/>
          <ac:spMkLst>
            <pc:docMk/>
            <pc:sldMk cId="2902220017" sldId="260"/>
            <ac:spMk id="14" creationId="{86CD694D-7914-A6C9-97B8-2823F7984CDE}"/>
          </ac:spMkLst>
        </pc:spChg>
        <pc:spChg chg="mod">
          <ac:chgData name="Nino Philip Ramones" userId="1068934f-e3b4-4e88-ba23-4cb57230c594" providerId="ADAL" clId="{CE1A2483-E38C-48E5-BC81-7BCC41BEAE8B}" dt="2023-03-24T00:22:02.802" v="96" actId="1035"/>
          <ac:spMkLst>
            <pc:docMk/>
            <pc:sldMk cId="2902220017" sldId="260"/>
            <ac:spMk id="15" creationId="{CB5AF6EE-76A6-CA9D-0627-29C15279BDC6}"/>
          </ac:spMkLst>
        </pc:spChg>
        <pc:spChg chg="add mod">
          <ac:chgData name="Nino Philip Ramones" userId="1068934f-e3b4-4e88-ba23-4cb57230c594" providerId="ADAL" clId="{CE1A2483-E38C-48E5-BC81-7BCC41BEAE8B}" dt="2023-03-24T00:31:04.025" v="174" actId="20577"/>
          <ac:spMkLst>
            <pc:docMk/>
            <pc:sldMk cId="2902220017" sldId="260"/>
            <ac:spMk id="29" creationId="{D3477DD6-20F8-B844-531F-A4D45B04E6BF}"/>
          </ac:spMkLst>
        </pc:spChg>
        <pc:grpChg chg="add del mod ord">
          <ac:chgData name="Nino Philip Ramones" userId="1068934f-e3b4-4e88-ba23-4cb57230c594" providerId="ADAL" clId="{CE1A2483-E38C-48E5-BC81-7BCC41BEAE8B}" dt="2023-03-24T00:25:11.805" v="120" actId="165"/>
          <ac:grpSpMkLst>
            <pc:docMk/>
            <pc:sldMk cId="2902220017" sldId="260"/>
            <ac:grpSpMk id="24" creationId="{91AE15DE-A09F-76F8-FFF8-A6F3E985EEC0}"/>
          </ac:grpSpMkLst>
        </pc:grpChg>
        <pc:picChg chg="add del mod ord topLvl">
          <ac:chgData name="Nino Philip Ramones" userId="1068934f-e3b4-4e88-ba23-4cb57230c594" providerId="ADAL" clId="{CE1A2483-E38C-48E5-BC81-7BCC41BEAE8B}" dt="2023-03-24T00:29:37.944" v="162" actId="478"/>
          <ac:picMkLst>
            <pc:docMk/>
            <pc:sldMk cId="2902220017" sldId="260"/>
            <ac:picMk id="3" creationId="{56F05458-89B5-86C2-130D-0F90BFFD005E}"/>
          </ac:picMkLst>
        </pc:picChg>
        <pc:picChg chg="add del mod ord topLvl">
          <ac:chgData name="Nino Philip Ramones" userId="1068934f-e3b4-4e88-ba23-4cb57230c594" providerId="ADAL" clId="{CE1A2483-E38C-48E5-BC81-7BCC41BEAE8B}" dt="2023-03-24T00:29:59.785" v="166"/>
          <ac:picMkLst>
            <pc:docMk/>
            <pc:sldMk cId="2902220017" sldId="260"/>
            <ac:picMk id="11" creationId="{94AB2FB8-E06C-C5DA-5702-4F166E1B0AD4}"/>
          </ac:picMkLst>
        </pc:picChg>
        <pc:picChg chg="add mod ord topLvl">
          <ac:chgData name="Nino Philip Ramones" userId="1068934f-e3b4-4e88-ba23-4cb57230c594" providerId="ADAL" clId="{CE1A2483-E38C-48E5-BC81-7BCC41BEAE8B}" dt="2023-03-24T00:29:54.510" v="165"/>
          <ac:picMkLst>
            <pc:docMk/>
            <pc:sldMk cId="2902220017" sldId="260"/>
            <ac:picMk id="22" creationId="{78BD71C9-8DBA-4643-5373-D7DE98BFDA6C}"/>
          </ac:picMkLst>
        </pc:picChg>
        <pc:picChg chg="del mod topLvl">
          <ac:chgData name="Nino Philip Ramones" userId="1068934f-e3b4-4e88-ba23-4cb57230c594" providerId="ADAL" clId="{CE1A2483-E38C-48E5-BC81-7BCC41BEAE8B}" dt="2023-03-24T00:25:27.057" v="127" actId="478"/>
          <ac:picMkLst>
            <pc:docMk/>
            <pc:sldMk cId="2902220017" sldId="260"/>
            <ac:picMk id="23" creationId="{4A903A25-168C-058E-161A-8D2DEC27A2EE}"/>
          </ac:picMkLst>
        </pc:picChg>
        <pc:picChg chg="del mod topLvl">
          <ac:chgData name="Nino Philip Ramones" userId="1068934f-e3b4-4e88-ba23-4cb57230c594" providerId="ADAL" clId="{CE1A2483-E38C-48E5-BC81-7BCC41BEAE8B}" dt="2023-03-24T00:25:20.617" v="124" actId="478"/>
          <ac:picMkLst>
            <pc:docMk/>
            <pc:sldMk cId="2902220017" sldId="260"/>
            <ac:picMk id="25" creationId="{A47AE50A-66B7-1867-DBFE-0815B3F7B42E}"/>
          </ac:picMkLst>
        </pc:picChg>
        <pc:picChg chg="del mod ord topLvl">
          <ac:chgData name="Nino Philip Ramones" userId="1068934f-e3b4-4e88-ba23-4cb57230c594" providerId="ADAL" clId="{CE1A2483-E38C-48E5-BC81-7BCC41BEAE8B}" dt="2023-03-24T00:25:41.956" v="137" actId="478"/>
          <ac:picMkLst>
            <pc:docMk/>
            <pc:sldMk cId="2902220017" sldId="260"/>
            <ac:picMk id="27" creationId="{CAC26AE1-F79E-5E8F-CCDC-BC0996166C33}"/>
          </ac:picMkLst>
        </pc:picChg>
        <pc:picChg chg="add mod ord">
          <ac:chgData name="Nino Philip Ramones" userId="1068934f-e3b4-4e88-ba23-4cb57230c594" providerId="ADAL" clId="{CE1A2483-E38C-48E5-BC81-7BCC41BEAE8B}" dt="2023-03-24T00:29:50.182" v="164"/>
          <ac:picMkLst>
            <pc:docMk/>
            <pc:sldMk cId="2902220017" sldId="260"/>
            <ac:picMk id="28" creationId="{81AFE020-EE52-028A-F1B3-5B309C216182}"/>
          </ac:picMkLst>
        </pc:picChg>
      </pc:sldChg>
      <pc:sldChg chg="addSp delSp modSp mod">
        <pc:chgData name="Nino Philip Ramones" userId="1068934f-e3b4-4e88-ba23-4cb57230c594" providerId="ADAL" clId="{CE1A2483-E38C-48E5-BC81-7BCC41BEAE8B}" dt="2023-03-26T09:24:30.672" v="28198" actId="20577"/>
        <pc:sldMkLst>
          <pc:docMk/>
          <pc:sldMk cId="4215421811" sldId="261"/>
        </pc:sldMkLst>
        <pc:spChg chg="mod">
          <ac:chgData name="Nino Philip Ramones" userId="1068934f-e3b4-4e88-ba23-4cb57230c594" providerId="ADAL" clId="{CE1A2483-E38C-48E5-BC81-7BCC41BEAE8B}" dt="2023-03-24T13:37:11.484" v="7506" actId="1037"/>
          <ac:spMkLst>
            <pc:docMk/>
            <pc:sldMk cId="4215421811" sldId="261"/>
            <ac:spMk id="5" creationId="{BC141F5B-906B-6265-DA38-F7E04A6C72A8}"/>
          </ac:spMkLst>
        </pc:spChg>
        <pc:spChg chg="mod">
          <ac:chgData name="Nino Philip Ramones" userId="1068934f-e3b4-4e88-ba23-4cb57230c594" providerId="ADAL" clId="{CE1A2483-E38C-48E5-BC81-7BCC41BEAE8B}" dt="2023-03-26T09:23:04.802" v="28140" actId="14100"/>
          <ac:spMkLst>
            <pc:docMk/>
            <pc:sldMk cId="4215421811" sldId="261"/>
            <ac:spMk id="6" creationId="{1C139C71-43D8-DA15-F46A-8598CDF1F78A}"/>
          </ac:spMkLst>
        </pc:spChg>
        <pc:spChg chg="add del mod">
          <ac:chgData name="Nino Philip Ramones" userId="1068934f-e3b4-4e88-ba23-4cb57230c594" providerId="ADAL" clId="{CE1A2483-E38C-48E5-BC81-7BCC41BEAE8B}" dt="2023-03-26T09:23:45.796" v="28143" actId="2711"/>
          <ac:spMkLst>
            <pc:docMk/>
            <pc:sldMk cId="4215421811" sldId="261"/>
            <ac:spMk id="7" creationId="{CB143D5A-4C51-CC45-02B5-43383CAA5C50}"/>
          </ac:spMkLst>
        </pc:spChg>
        <pc:spChg chg="mod">
          <ac:chgData name="Nino Philip Ramones" userId="1068934f-e3b4-4e88-ba23-4cb57230c594" providerId="ADAL" clId="{CE1A2483-E38C-48E5-BC81-7BCC41BEAE8B}" dt="2023-03-26T09:15:41.956" v="28095" actId="164"/>
          <ac:spMkLst>
            <pc:docMk/>
            <pc:sldMk cId="4215421811" sldId="261"/>
            <ac:spMk id="8" creationId="{32B64BE8-E37B-9676-4EB5-17CAABB97627}"/>
          </ac:spMkLst>
        </pc:spChg>
        <pc:spChg chg="mod">
          <ac:chgData name="Nino Philip Ramones" userId="1068934f-e3b4-4e88-ba23-4cb57230c594" providerId="ADAL" clId="{CE1A2483-E38C-48E5-BC81-7BCC41BEAE8B}" dt="2023-03-26T09:24:30.672" v="28198" actId="20577"/>
          <ac:spMkLst>
            <pc:docMk/>
            <pc:sldMk cId="4215421811" sldId="261"/>
            <ac:spMk id="10" creationId="{AA624370-42F0-82DE-228F-BC78C798D723}"/>
          </ac:spMkLst>
        </pc:spChg>
        <pc:spChg chg="mod">
          <ac:chgData name="Nino Philip Ramones" userId="1068934f-e3b4-4e88-ba23-4cb57230c594" providerId="ADAL" clId="{CE1A2483-E38C-48E5-BC81-7BCC41BEAE8B}" dt="2023-03-26T09:15:39.295" v="28094" actId="164"/>
          <ac:spMkLst>
            <pc:docMk/>
            <pc:sldMk cId="4215421811" sldId="261"/>
            <ac:spMk id="18" creationId="{5C2D200D-34E0-6176-C3DC-B1339A75810E}"/>
          </ac:spMkLst>
        </pc:spChg>
        <pc:spChg chg="mod">
          <ac:chgData name="Nino Philip Ramones" userId="1068934f-e3b4-4e88-ba23-4cb57230c594" providerId="ADAL" clId="{CE1A2483-E38C-48E5-BC81-7BCC41BEAE8B}" dt="2023-03-26T09:15:37.198" v="28093" actId="164"/>
          <ac:spMkLst>
            <pc:docMk/>
            <pc:sldMk cId="4215421811" sldId="261"/>
            <ac:spMk id="27" creationId="{BC110942-A5E1-82F1-B47D-CB63CB9C40B0}"/>
          </ac:spMkLst>
        </pc:spChg>
        <pc:grpChg chg="add mod">
          <ac:chgData name="Nino Philip Ramones" userId="1068934f-e3b4-4e88-ba23-4cb57230c594" providerId="ADAL" clId="{CE1A2483-E38C-48E5-BC81-7BCC41BEAE8B}" dt="2023-03-26T09:16:08.842" v="28099" actId="1036"/>
          <ac:grpSpMkLst>
            <pc:docMk/>
            <pc:sldMk cId="4215421811" sldId="261"/>
            <ac:grpSpMk id="9" creationId="{86565025-D585-4FE0-F5D0-00D60DC63201}"/>
          </ac:grpSpMkLst>
        </pc:grpChg>
        <pc:grpChg chg="add mod">
          <ac:chgData name="Nino Philip Ramones" userId="1068934f-e3b4-4e88-ba23-4cb57230c594" providerId="ADAL" clId="{CE1A2483-E38C-48E5-BC81-7BCC41BEAE8B}" dt="2023-03-26T09:16:08.842" v="28099" actId="1036"/>
          <ac:grpSpMkLst>
            <pc:docMk/>
            <pc:sldMk cId="4215421811" sldId="261"/>
            <ac:grpSpMk id="28" creationId="{1E2DCC1B-E94A-BBE8-ED0F-0C36BBB2851B}"/>
          </ac:grpSpMkLst>
        </pc:grpChg>
        <pc:grpChg chg="add mod">
          <ac:chgData name="Nino Philip Ramones" userId="1068934f-e3b4-4e88-ba23-4cb57230c594" providerId="ADAL" clId="{CE1A2483-E38C-48E5-BC81-7BCC41BEAE8B}" dt="2023-03-26T09:15:41.956" v="28095" actId="164"/>
          <ac:grpSpMkLst>
            <pc:docMk/>
            <pc:sldMk cId="4215421811" sldId="261"/>
            <ac:grpSpMk id="29" creationId="{9DC79FC5-8B48-6ADC-ED7A-88F48A47E744}"/>
          </ac:grpSpMkLst>
        </pc:grpChg>
      </pc:sldChg>
      <pc:sldChg chg="addSp delSp modSp mod">
        <pc:chgData name="Nino Philip Ramones" userId="1068934f-e3b4-4e88-ba23-4cb57230c594" providerId="ADAL" clId="{CE1A2483-E38C-48E5-BC81-7BCC41BEAE8B}" dt="2023-03-26T06:57:52.572" v="19125" actId="1038"/>
        <pc:sldMkLst>
          <pc:docMk/>
          <pc:sldMk cId="3447888896" sldId="262"/>
        </pc:sldMkLst>
        <pc:spChg chg="mod">
          <ac:chgData name="Nino Philip Ramones" userId="1068934f-e3b4-4e88-ba23-4cb57230c594" providerId="ADAL" clId="{CE1A2483-E38C-48E5-BC81-7BCC41BEAE8B}" dt="2023-03-26T06:57:21.495" v="19121" actId="1037"/>
          <ac:spMkLst>
            <pc:docMk/>
            <pc:sldMk cId="3447888896" sldId="262"/>
            <ac:spMk id="6" creationId="{1C139C71-43D8-DA15-F46A-8598CDF1F78A}"/>
          </ac:spMkLst>
        </pc:spChg>
        <pc:spChg chg="add mod">
          <ac:chgData name="Nino Philip Ramones" userId="1068934f-e3b4-4e88-ba23-4cb57230c594" providerId="ADAL" clId="{CE1A2483-E38C-48E5-BC81-7BCC41BEAE8B}" dt="2023-03-26T06:57:52.572" v="19125" actId="1038"/>
          <ac:spMkLst>
            <pc:docMk/>
            <pc:sldMk cId="3447888896" sldId="262"/>
            <ac:spMk id="7" creationId="{6F2A02D8-D1DC-4B6B-4563-8D195DDC3A52}"/>
          </ac:spMkLst>
        </pc:spChg>
        <pc:spChg chg="mod">
          <ac:chgData name="Nino Philip Ramones" userId="1068934f-e3b4-4e88-ba23-4cb57230c594" providerId="ADAL" clId="{CE1A2483-E38C-48E5-BC81-7BCC41BEAE8B}" dt="2023-03-24T06:27:23.334" v="1118" actId="20577"/>
          <ac:spMkLst>
            <pc:docMk/>
            <pc:sldMk cId="3447888896" sldId="262"/>
            <ac:spMk id="8" creationId="{32B64BE8-E37B-9676-4EB5-17CAABB97627}"/>
          </ac:spMkLst>
        </pc:spChg>
        <pc:spChg chg="mod">
          <ac:chgData name="Nino Philip Ramones" userId="1068934f-e3b4-4e88-ba23-4cb57230c594" providerId="ADAL" clId="{CE1A2483-E38C-48E5-BC81-7BCC41BEAE8B}" dt="2023-03-24T13:37:23.437" v="7508"/>
          <ac:spMkLst>
            <pc:docMk/>
            <pc:sldMk cId="3447888896" sldId="262"/>
            <ac:spMk id="24" creationId="{DC4A273A-BA58-612B-1F1E-C88D819ADBAB}"/>
          </ac:spMkLst>
        </pc:spChg>
        <pc:spChg chg="mod">
          <ac:chgData name="Nino Philip Ramones" userId="1068934f-e3b4-4e88-ba23-4cb57230c594" providerId="ADAL" clId="{CE1A2483-E38C-48E5-BC81-7BCC41BEAE8B}" dt="2023-03-24T13:37:23.437" v="7508"/>
          <ac:spMkLst>
            <pc:docMk/>
            <pc:sldMk cId="3447888896" sldId="262"/>
            <ac:spMk id="25" creationId="{6297E237-28A2-55C6-27EA-9AA420D84038}"/>
          </ac:spMkLst>
        </pc:spChg>
        <pc:spChg chg="del mod topLvl">
          <ac:chgData name="Nino Philip Ramones" userId="1068934f-e3b4-4e88-ba23-4cb57230c594" providerId="ADAL" clId="{CE1A2483-E38C-48E5-BC81-7BCC41BEAE8B}" dt="2023-03-24T05:52:12.859" v="628" actId="478"/>
          <ac:spMkLst>
            <pc:docMk/>
            <pc:sldMk cId="3447888896" sldId="262"/>
            <ac:spMk id="31" creationId="{FA64FFA0-2BA4-C79E-0B08-995D7829F35E}"/>
          </ac:spMkLst>
        </pc:spChg>
        <pc:spChg chg="del mod topLvl">
          <ac:chgData name="Nino Philip Ramones" userId="1068934f-e3b4-4e88-ba23-4cb57230c594" providerId="ADAL" clId="{CE1A2483-E38C-48E5-BC81-7BCC41BEAE8B}" dt="2023-03-24T06:39:16.364" v="1510" actId="478"/>
          <ac:spMkLst>
            <pc:docMk/>
            <pc:sldMk cId="3447888896" sldId="262"/>
            <ac:spMk id="32" creationId="{9CB74343-638F-6592-3CB5-A30582FADB95}"/>
          </ac:spMkLst>
        </pc:spChg>
        <pc:grpChg chg="del">
          <ac:chgData name="Nino Philip Ramones" userId="1068934f-e3b4-4e88-ba23-4cb57230c594" providerId="ADAL" clId="{CE1A2483-E38C-48E5-BC81-7BCC41BEAE8B}" dt="2023-03-24T13:37:22.763" v="7507" actId="478"/>
          <ac:grpSpMkLst>
            <pc:docMk/>
            <pc:sldMk cId="3447888896" sldId="262"/>
            <ac:grpSpMk id="2" creationId="{67F3DB62-8ACD-0F47-2790-041A8C3C3A76}"/>
          </ac:grpSpMkLst>
        </pc:grpChg>
        <pc:grpChg chg="add mod">
          <ac:chgData name="Nino Philip Ramones" userId="1068934f-e3b4-4e88-ba23-4cb57230c594" providerId="ADAL" clId="{CE1A2483-E38C-48E5-BC81-7BCC41BEAE8B}" dt="2023-03-24T06:49:54.793" v="2017" actId="14100"/>
          <ac:grpSpMkLst>
            <pc:docMk/>
            <pc:sldMk cId="3447888896" sldId="262"/>
            <ac:grpSpMk id="21" creationId="{3C28B22B-1312-4FEA-5511-77F6A8B00F01}"/>
          </ac:grpSpMkLst>
        </pc:grpChg>
        <pc:grpChg chg="add mod">
          <ac:chgData name="Nino Philip Ramones" userId="1068934f-e3b4-4e88-ba23-4cb57230c594" providerId="ADAL" clId="{CE1A2483-E38C-48E5-BC81-7BCC41BEAE8B}" dt="2023-03-24T13:37:23.437" v="7508"/>
          <ac:grpSpMkLst>
            <pc:docMk/>
            <pc:sldMk cId="3447888896" sldId="262"/>
            <ac:grpSpMk id="22" creationId="{6534A76F-79F2-15E3-B659-4E7B79386932}"/>
          </ac:grpSpMkLst>
        </pc:grpChg>
        <pc:grpChg chg="del">
          <ac:chgData name="Nino Philip Ramones" userId="1068934f-e3b4-4e88-ba23-4cb57230c594" providerId="ADAL" clId="{CE1A2483-E38C-48E5-BC81-7BCC41BEAE8B}" dt="2023-03-24T05:52:08.892" v="627" actId="165"/>
          <ac:grpSpMkLst>
            <pc:docMk/>
            <pc:sldMk cId="3447888896" sldId="262"/>
            <ac:grpSpMk id="33" creationId="{AD4707F5-6FE1-FEA7-D4DA-F7E1D4A0C644}"/>
          </ac:grpSpMkLst>
        </pc:grpChg>
        <pc:picChg chg="add mod modCrop">
          <ac:chgData name="Nino Philip Ramones" userId="1068934f-e3b4-4e88-ba23-4cb57230c594" providerId="ADAL" clId="{CE1A2483-E38C-48E5-BC81-7BCC41BEAE8B}" dt="2023-03-24T06:48:18.615" v="1982" actId="164"/>
          <ac:picMkLst>
            <pc:docMk/>
            <pc:sldMk cId="3447888896" sldId="262"/>
            <ac:picMk id="10" creationId="{8226DC24-F325-3F44-32D2-3A323B81FCEF}"/>
          </ac:picMkLst>
        </pc:picChg>
        <pc:picChg chg="add del mod modCrop">
          <ac:chgData name="Nino Philip Ramones" userId="1068934f-e3b4-4e88-ba23-4cb57230c594" providerId="ADAL" clId="{CE1A2483-E38C-48E5-BC81-7BCC41BEAE8B}" dt="2023-03-24T06:45:59.329" v="1644" actId="478"/>
          <ac:picMkLst>
            <pc:docMk/>
            <pc:sldMk cId="3447888896" sldId="262"/>
            <ac:picMk id="12" creationId="{4EEB2149-86C3-15B8-7AD3-FAB10E3E683B}"/>
          </ac:picMkLst>
        </pc:picChg>
        <pc:picChg chg="add mod modCrop">
          <ac:chgData name="Nino Philip Ramones" userId="1068934f-e3b4-4e88-ba23-4cb57230c594" providerId="ADAL" clId="{CE1A2483-E38C-48E5-BC81-7BCC41BEAE8B}" dt="2023-03-24T06:48:18.615" v="1982" actId="164"/>
          <ac:picMkLst>
            <pc:docMk/>
            <pc:sldMk cId="3447888896" sldId="262"/>
            <ac:picMk id="14" creationId="{24842BF2-216F-647F-2034-4A87FCBD331E}"/>
          </ac:picMkLst>
        </pc:picChg>
        <pc:picChg chg="add mod modCrop">
          <ac:chgData name="Nino Philip Ramones" userId="1068934f-e3b4-4e88-ba23-4cb57230c594" providerId="ADAL" clId="{CE1A2483-E38C-48E5-BC81-7BCC41BEAE8B}" dt="2023-03-24T06:50:11.932" v="2019" actId="1036"/>
          <ac:picMkLst>
            <pc:docMk/>
            <pc:sldMk cId="3447888896" sldId="262"/>
            <ac:picMk id="16" creationId="{02EA2C52-F75C-66B2-9A71-0E432100DDDB}"/>
          </ac:picMkLst>
        </pc:picChg>
        <pc:picChg chg="add del mod modCrop">
          <ac:chgData name="Nino Philip Ramones" userId="1068934f-e3b4-4e88-ba23-4cb57230c594" providerId="ADAL" clId="{CE1A2483-E38C-48E5-BC81-7BCC41BEAE8B}" dt="2023-03-24T06:45:59.329" v="1644" actId="478"/>
          <ac:picMkLst>
            <pc:docMk/>
            <pc:sldMk cId="3447888896" sldId="262"/>
            <ac:picMk id="18" creationId="{A79DE424-84D8-35E4-90FD-1BBFC50EA167}"/>
          </ac:picMkLst>
        </pc:picChg>
        <pc:picChg chg="add del mod modCrop">
          <ac:chgData name="Nino Philip Ramones" userId="1068934f-e3b4-4e88-ba23-4cb57230c594" providerId="ADAL" clId="{CE1A2483-E38C-48E5-BC81-7BCC41BEAE8B}" dt="2023-03-24T06:45:59.329" v="1644" actId="478"/>
          <ac:picMkLst>
            <pc:docMk/>
            <pc:sldMk cId="3447888896" sldId="262"/>
            <ac:picMk id="20" creationId="{03349A81-C18E-4ABA-F26E-57D7B1EFD38F}"/>
          </ac:picMkLst>
        </pc:picChg>
        <pc:picChg chg="del mod topLvl">
          <ac:chgData name="Nino Philip Ramones" userId="1068934f-e3b4-4e88-ba23-4cb57230c594" providerId="ADAL" clId="{CE1A2483-E38C-48E5-BC81-7BCC41BEAE8B}" dt="2023-03-24T06:39:18.860" v="1511" actId="478"/>
          <ac:picMkLst>
            <pc:docMk/>
            <pc:sldMk cId="3447888896" sldId="262"/>
            <ac:picMk id="28" creationId="{30D97CD0-6C59-1806-C479-57ADB800F47D}"/>
          </ac:picMkLst>
        </pc:picChg>
        <pc:picChg chg="del mod topLvl">
          <ac:chgData name="Nino Philip Ramones" userId="1068934f-e3b4-4e88-ba23-4cb57230c594" providerId="ADAL" clId="{CE1A2483-E38C-48E5-BC81-7BCC41BEAE8B}" dt="2023-03-24T05:52:12.859" v="628" actId="478"/>
          <ac:picMkLst>
            <pc:docMk/>
            <pc:sldMk cId="3447888896" sldId="262"/>
            <ac:picMk id="30" creationId="{4C3B4024-618D-5602-746E-2B142A7B2B8B}"/>
          </ac:picMkLst>
        </pc:picChg>
        <pc:cxnChg chg="mod">
          <ac:chgData name="Nino Philip Ramones" userId="1068934f-e3b4-4e88-ba23-4cb57230c594" providerId="ADAL" clId="{CE1A2483-E38C-48E5-BC81-7BCC41BEAE8B}" dt="2023-03-24T13:37:23.437" v="7508"/>
          <ac:cxnSpMkLst>
            <pc:docMk/>
            <pc:sldMk cId="3447888896" sldId="262"/>
            <ac:cxnSpMk id="23" creationId="{3356E87A-CA16-78A7-77D2-76EBC7F65914}"/>
          </ac:cxnSpMkLst>
        </pc:cxnChg>
      </pc:sldChg>
      <pc:sldChg chg="del">
        <pc:chgData name="Nino Philip Ramones" userId="1068934f-e3b4-4e88-ba23-4cb57230c594" providerId="ADAL" clId="{CE1A2483-E38C-48E5-BC81-7BCC41BEAE8B}" dt="2023-03-24T05:52:38.517" v="629" actId="47"/>
        <pc:sldMkLst>
          <pc:docMk/>
          <pc:sldMk cId="3178388784" sldId="263"/>
        </pc:sldMkLst>
      </pc:sldChg>
      <pc:sldChg chg="del">
        <pc:chgData name="Nino Philip Ramones" userId="1068934f-e3b4-4e88-ba23-4cb57230c594" providerId="ADAL" clId="{CE1A2483-E38C-48E5-BC81-7BCC41BEAE8B}" dt="2023-03-24T05:52:38.517" v="629" actId="47"/>
        <pc:sldMkLst>
          <pc:docMk/>
          <pc:sldMk cId="3278429691" sldId="264"/>
        </pc:sldMkLst>
      </pc:sldChg>
      <pc:sldChg chg="del">
        <pc:chgData name="Nino Philip Ramones" userId="1068934f-e3b4-4e88-ba23-4cb57230c594" providerId="ADAL" clId="{CE1A2483-E38C-48E5-BC81-7BCC41BEAE8B}" dt="2023-03-24T05:52:38.517" v="629" actId="47"/>
        <pc:sldMkLst>
          <pc:docMk/>
          <pc:sldMk cId="2263550970" sldId="265"/>
        </pc:sldMkLst>
      </pc:sldChg>
      <pc:sldChg chg="del">
        <pc:chgData name="Nino Philip Ramones" userId="1068934f-e3b4-4e88-ba23-4cb57230c594" providerId="ADAL" clId="{CE1A2483-E38C-48E5-BC81-7BCC41BEAE8B}" dt="2023-03-24T05:52:38.517" v="629" actId="47"/>
        <pc:sldMkLst>
          <pc:docMk/>
          <pc:sldMk cId="3654599305" sldId="266"/>
        </pc:sldMkLst>
      </pc:sldChg>
      <pc:sldChg chg="del">
        <pc:chgData name="Nino Philip Ramones" userId="1068934f-e3b4-4e88-ba23-4cb57230c594" providerId="ADAL" clId="{CE1A2483-E38C-48E5-BC81-7BCC41BEAE8B}" dt="2023-03-24T05:52:38.517" v="629" actId="47"/>
        <pc:sldMkLst>
          <pc:docMk/>
          <pc:sldMk cId="1113147199" sldId="267"/>
        </pc:sldMkLst>
      </pc:sldChg>
      <pc:sldChg chg="del">
        <pc:chgData name="Nino Philip Ramones" userId="1068934f-e3b4-4e88-ba23-4cb57230c594" providerId="ADAL" clId="{CE1A2483-E38C-48E5-BC81-7BCC41BEAE8B}" dt="2023-03-24T05:52:38.517" v="629" actId="47"/>
        <pc:sldMkLst>
          <pc:docMk/>
          <pc:sldMk cId="1375385394" sldId="268"/>
        </pc:sldMkLst>
      </pc:sldChg>
      <pc:sldChg chg="del">
        <pc:chgData name="Nino Philip Ramones" userId="1068934f-e3b4-4e88-ba23-4cb57230c594" providerId="ADAL" clId="{CE1A2483-E38C-48E5-BC81-7BCC41BEAE8B}" dt="2023-03-24T05:52:38.517" v="629" actId="47"/>
        <pc:sldMkLst>
          <pc:docMk/>
          <pc:sldMk cId="1809057524" sldId="269"/>
        </pc:sldMkLst>
      </pc:sldChg>
      <pc:sldChg chg="del">
        <pc:chgData name="Nino Philip Ramones" userId="1068934f-e3b4-4e88-ba23-4cb57230c594" providerId="ADAL" clId="{CE1A2483-E38C-48E5-BC81-7BCC41BEAE8B}" dt="2023-03-24T05:52:38.517" v="629" actId="47"/>
        <pc:sldMkLst>
          <pc:docMk/>
          <pc:sldMk cId="1388577944" sldId="270"/>
        </pc:sldMkLst>
      </pc:sldChg>
      <pc:sldChg chg="del">
        <pc:chgData name="Nino Philip Ramones" userId="1068934f-e3b4-4e88-ba23-4cb57230c594" providerId="ADAL" clId="{CE1A2483-E38C-48E5-BC81-7BCC41BEAE8B}" dt="2023-03-24T05:52:38.517" v="629" actId="47"/>
        <pc:sldMkLst>
          <pc:docMk/>
          <pc:sldMk cId="2884965363" sldId="271"/>
        </pc:sldMkLst>
      </pc:sldChg>
      <pc:sldChg chg="del">
        <pc:chgData name="Nino Philip Ramones" userId="1068934f-e3b4-4e88-ba23-4cb57230c594" providerId="ADAL" clId="{CE1A2483-E38C-48E5-BC81-7BCC41BEAE8B}" dt="2023-03-24T05:52:38.517" v="629" actId="47"/>
        <pc:sldMkLst>
          <pc:docMk/>
          <pc:sldMk cId="3899211816" sldId="272"/>
        </pc:sldMkLst>
      </pc:sldChg>
      <pc:sldChg chg="del">
        <pc:chgData name="Nino Philip Ramones" userId="1068934f-e3b4-4e88-ba23-4cb57230c594" providerId="ADAL" clId="{CE1A2483-E38C-48E5-BC81-7BCC41BEAE8B}" dt="2023-03-24T05:52:38.517" v="629" actId="47"/>
        <pc:sldMkLst>
          <pc:docMk/>
          <pc:sldMk cId="3443818821" sldId="273"/>
        </pc:sldMkLst>
      </pc:sldChg>
      <pc:sldChg chg="del">
        <pc:chgData name="Nino Philip Ramones" userId="1068934f-e3b4-4e88-ba23-4cb57230c594" providerId="ADAL" clId="{CE1A2483-E38C-48E5-BC81-7BCC41BEAE8B}" dt="2023-03-24T05:52:38.517" v="629" actId="47"/>
        <pc:sldMkLst>
          <pc:docMk/>
          <pc:sldMk cId="2667507021" sldId="274"/>
        </pc:sldMkLst>
      </pc:sldChg>
      <pc:sldChg chg="del">
        <pc:chgData name="Nino Philip Ramones" userId="1068934f-e3b4-4e88-ba23-4cb57230c594" providerId="ADAL" clId="{CE1A2483-E38C-48E5-BC81-7BCC41BEAE8B}" dt="2023-03-24T05:52:38.517" v="629" actId="47"/>
        <pc:sldMkLst>
          <pc:docMk/>
          <pc:sldMk cId="1177777954" sldId="275"/>
        </pc:sldMkLst>
      </pc:sldChg>
      <pc:sldChg chg="del">
        <pc:chgData name="Nino Philip Ramones" userId="1068934f-e3b4-4e88-ba23-4cb57230c594" providerId="ADAL" clId="{CE1A2483-E38C-48E5-BC81-7BCC41BEAE8B}" dt="2023-03-24T05:52:38.517" v="629" actId="47"/>
        <pc:sldMkLst>
          <pc:docMk/>
          <pc:sldMk cId="2937963568" sldId="276"/>
        </pc:sldMkLst>
      </pc:sldChg>
      <pc:sldChg chg="del">
        <pc:chgData name="Nino Philip Ramones" userId="1068934f-e3b4-4e88-ba23-4cb57230c594" providerId="ADAL" clId="{CE1A2483-E38C-48E5-BC81-7BCC41BEAE8B}" dt="2023-03-24T05:52:38.517" v="629" actId="47"/>
        <pc:sldMkLst>
          <pc:docMk/>
          <pc:sldMk cId="3053214848" sldId="277"/>
        </pc:sldMkLst>
      </pc:sldChg>
      <pc:sldChg chg="del">
        <pc:chgData name="Nino Philip Ramones" userId="1068934f-e3b4-4e88-ba23-4cb57230c594" providerId="ADAL" clId="{CE1A2483-E38C-48E5-BC81-7BCC41BEAE8B}" dt="2023-03-24T05:52:38.517" v="629" actId="47"/>
        <pc:sldMkLst>
          <pc:docMk/>
          <pc:sldMk cId="589416536" sldId="278"/>
        </pc:sldMkLst>
      </pc:sldChg>
      <pc:sldChg chg="del">
        <pc:chgData name="Nino Philip Ramones" userId="1068934f-e3b4-4e88-ba23-4cb57230c594" providerId="ADAL" clId="{CE1A2483-E38C-48E5-BC81-7BCC41BEAE8B}" dt="2023-03-24T05:52:38.517" v="629" actId="47"/>
        <pc:sldMkLst>
          <pc:docMk/>
          <pc:sldMk cId="2668961407" sldId="279"/>
        </pc:sldMkLst>
      </pc:sldChg>
      <pc:sldChg chg="del">
        <pc:chgData name="Nino Philip Ramones" userId="1068934f-e3b4-4e88-ba23-4cb57230c594" providerId="ADAL" clId="{CE1A2483-E38C-48E5-BC81-7BCC41BEAE8B}" dt="2023-03-24T05:52:38.517" v="629" actId="47"/>
        <pc:sldMkLst>
          <pc:docMk/>
          <pc:sldMk cId="3713819476" sldId="280"/>
        </pc:sldMkLst>
      </pc:sldChg>
      <pc:sldChg chg="addSp delSp modSp mod modNotesTx">
        <pc:chgData name="Nino Philip Ramones" userId="1068934f-e3b4-4e88-ba23-4cb57230c594" providerId="ADAL" clId="{CE1A2483-E38C-48E5-BC81-7BCC41BEAE8B}" dt="2023-03-26T09:02:45.345" v="26601" actId="2711"/>
        <pc:sldMkLst>
          <pc:docMk/>
          <pc:sldMk cId="3042634148" sldId="281"/>
        </pc:sldMkLst>
        <pc:spChg chg="mod">
          <ac:chgData name="Nino Philip Ramones" userId="1068934f-e3b4-4e88-ba23-4cb57230c594" providerId="ADAL" clId="{CE1A2483-E38C-48E5-BC81-7BCC41BEAE8B}" dt="2023-03-25T10:11:49.214" v="10005"/>
          <ac:spMkLst>
            <pc:docMk/>
            <pc:sldMk cId="3042634148" sldId="281"/>
            <ac:spMk id="4" creationId="{76864BAD-3B18-C72F-CC64-563AF3336E11}"/>
          </ac:spMkLst>
        </pc:spChg>
        <pc:spChg chg="mod">
          <ac:chgData name="Nino Philip Ramones" userId="1068934f-e3b4-4e88-ba23-4cb57230c594" providerId="ADAL" clId="{CE1A2483-E38C-48E5-BC81-7BCC41BEAE8B}" dt="2023-03-25T10:11:49.214" v="10005"/>
          <ac:spMkLst>
            <pc:docMk/>
            <pc:sldMk cId="3042634148" sldId="281"/>
            <ac:spMk id="5" creationId="{9CB76D31-2C79-0331-D6E7-2FA8BC232AF6}"/>
          </ac:spMkLst>
        </pc:spChg>
        <pc:spChg chg="mod">
          <ac:chgData name="Nino Philip Ramones" userId="1068934f-e3b4-4e88-ba23-4cb57230c594" providerId="ADAL" clId="{CE1A2483-E38C-48E5-BC81-7BCC41BEAE8B}" dt="2023-03-26T09:02:45.345" v="26601" actId="2711"/>
          <ac:spMkLst>
            <pc:docMk/>
            <pc:sldMk cId="3042634148" sldId="281"/>
            <ac:spMk id="6" creationId="{1C139C71-43D8-DA15-F46A-8598CDF1F78A}"/>
          </ac:spMkLst>
        </pc:spChg>
        <pc:spChg chg="mod">
          <ac:chgData name="Nino Philip Ramones" userId="1068934f-e3b4-4e88-ba23-4cb57230c594" providerId="ADAL" clId="{CE1A2483-E38C-48E5-BC81-7BCC41BEAE8B}" dt="2023-03-24T13:37:43.736" v="7516"/>
          <ac:spMkLst>
            <pc:docMk/>
            <pc:sldMk cId="3042634148" sldId="281"/>
            <ac:spMk id="15" creationId="{FF3BBCC9-62E4-F23C-C546-577D8945B585}"/>
          </ac:spMkLst>
        </pc:spChg>
        <pc:spChg chg="mod">
          <ac:chgData name="Nino Philip Ramones" userId="1068934f-e3b4-4e88-ba23-4cb57230c594" providerId="ADAL" clId="{CE1A2483-E38C-48E5-BC81-7BCC41BEAE8B}" dt="2023-03-24T13:37:43.736" v="7516"/>
          <ac:spMkLst>
            <pc:docMk/>
            <pc:sldMk cId="3042634148" sldId="281"/>
            <ac:spMk id="16" creationId="{91D9AC69-A140-231E-1993-7A669B58AB94}"/>
          </ac:spMkLst>
        </pc:spChg>
        <pc:grpChg chg="add mod">
          <ac:chgData name="Nino Philip Ramones" userId="1068934f-e3b4-4e88-ba23-4cb57230c594" providerId="ADAL" clId="{CE1A2483-E38C-48E5-BC81-7BCC41BEAE8B}" dt="2023-03-25T10:11:49.214" v="10005"/>
          <ac:grpSpMkLst>
            <pc:docMk/>
            <pc:sldMk cId="3042634148" sldId="281"/>
            <ac:grpSpMk id="2" creationId="{5EABA244-7A38-E271-5051-10FF5D7551A4}"/>
          </ac:grpSpMkLst>
        </pc:grpChg>
        <pc:grpChg chg="del">
          <ac:chgData name="Nino Philip Ramones" userId="1068934f-e3b4-4e88-ba23-4cb57230c594" providerId="ADAL" clId="{CE1A2483-E38C-48E5-BC81-7BCC41BEAE8B}" dt="2023-03-24T13:37:43.259" v="7515" actId="478"/>
          <ac:grpSpMkLst>
            <pc:docMk/>
            <pc:sldMk cId="3042634148" sldId="281"/>
            <ac:grpSpMk id="2" creationId="{67F3DB62-8ACD-0F47-2790-041A8C3C3A76}"/>
          </ac:grpSpMkLst>
        </pc:grpChg>
        <pc:grpChg chg="add del mod">
          <ac:chgData name="Nino Philip Ramones" userId="1068934f-e3b4-4e88-ba23-4cb57230c594" providerId="ADAL" clId="{CE1A2483-E38C-48E5-BC81-7BCC41BEAE8B}" dt="2023-03-25T10:11:48.631" v="10004" actId="478"/>
          <ac:grpSpMkLst>
            <pc:docMk/>
            <pc:sldMk cId="3042634148" sldId="281"/>
            <ac:grpSpMk id="7" creationId="{9FE7345E-CBAE-78B7-7B2F-43711CAB67F7}"/>
          </ac:grpSpMkLst>
        </pc:grpChg>
        <pc:cxnChg chg="mod">
          <ac:chgData name="Nino Philip Ramones" userId="1068934f-e3b4-4e88-ba23-4cb57230c594" providerId="ADAL" clId="{CE1A2483-E38C-48E5-BC81-7BCC41BEAE8B}" dt="2023-03-25T10:11:49.214" v="10005"/>
          <ac:cxnSpMkLst>
            <pc:docMk/>
            <pc:sldMk cId="3042634148" sldId="281"/>
            <ac:cxnSpMk id="3" creationId="{0F1CEC05-C38A-9121-8BDD-3E9E18D392B2}"/>
          </ac:cxnSpMkLst>
        </pc:cxnChg>
        <pc:cxnChg chg="mod">
          <ac:chgData name="Nino Philip Ramones" userId="1068934f-e3b4-4e88-ba23-4cb57230c594" providerId="ADAL" clId="{CE1A2483-E38C-48E5-BC81-7BCC41BEAE8B}" dt="2023-03-24T13:37:43.736" v="7516"/>
          <ac:cxnSpMkLst>
            <pc:docMk/>
            <pc:sldMk cId="3042634148" sldId="281"/>
            <ac:cxnSpMk id="9" creationId="{FB6A24D1-AF6B-697E-21C8-EF8AD9658E6A}"/>
          </ac:cxnSpMkLst>
        </pc:cxnChg>
      </pc:sldChg>
      <pc:sldChg chg="addSp delSp modSp mod">
        <pc:chgData name="Nino Philip Ramones" userId="1068934f-e3b4-4e88-ba23-4cb57230c594" providerId="ADAL" clId="{CE1A2483-E38C-48E5-BC81-7BCC41BEAE8B}" dt="2023-03-26T09:08:48.902" v="26868" actId="20577"/>
        <pc:sldMkLst>
          <pc:docMk/>
          <pc:sldMk cId="2124879564" sldId="282"/>
        </pc:sldMkLst>
        <pc:spChg chg="mod">
          <ac:chgData name="Nino Philip Ramones" userId="1068934f-e3b4-4e88-ba23-4cb57230c594" providerId="ADAL" clId="{CE1A2483-E38C-48E5-BC81-7BCC41BEAE8B}" dt="2023-03-26T09:08:48.902" v="26868" actId="20577"/>
          <ac:spMkLst>
            <pc:docMk/>
            <pc:sldMk cId="2124879564" sldId="282"/>
            <ac:spMk id="6" creationId="{1C139C71-43D8-DA15-F46A-8598CDF1F78A}"/>
          </ac:spMkLst>
        </pc:spChg>
        <pc:spChg chg="mod">
          <ac:chgData name="Nino Philip Ramones" userId="1068934f-e3b4-4e88-ba23-4cb57230c594" providerId="ADAL" clId="{CE1A2483-E38C-48E5-BC81-7BCC41BEAE8B}" dt="2023-03-26T09:07:37.555" v="26847" actId="20577"/>
          <ac:spMkLst>
            <pc:docMk/>
            <pc:sldMk cId="2124879564" sldId="282"/>
            <ac:spMk id="7" creationId="{371E6B4D-82A7-5E51-F870-CD5CB44F69BE}"/>
          </ac:spMkLst>
        </pc:spChg>
        <pc:spChg chg="mod">
          <ac:chgData name="Nino Philip Ramones" userId="1068934f-e3b4-4e88-ba23-4cb57230c594" providerId="ADAL" clId="{CE1A2483-E38C-48E5-BC81-7BCC41BEAE8B}" dt="2023-03-26T09:07:13.709" v="26837" actId="20577"/>
          <ac:spMkLst>
            <pc:docMk/>
            <pc:sldMk cId="2124879564" sldId="282"/>
            <ac:spMk id="9" creationId="{5A8CE56E-616D-7AEA-3FD6-3C2C4ED2E77D}"/>
          </ac:spMkLst>
        </pc:spChg>
        <pc:spChg chg="del mod">
          <ac:chgData name="Nino Philip Ramones" userId="1068934f-e3b4-4e88-ba23-4cb57230c594" providerId="ADAL" clId="{CE1A2483-E38C-48E5-BC81-7BCC41BEAE8B}" dt="2023-03-26T09:07:25.179" v="26838" actId="478"/>
          <ac:spMkLst>
            <pc:docMk/>
            <pc:sldMk cId="2124879564" sldId="282"/>
            <ac:spMk id="15" creationId="{B7016611-C19B-F981-0493-1C1AAFFC517B}"/>
          </ac:spMkLst>
        </pc:spChg>
        <pc:spChg chg="del mod">
          <ac:chgData name="Nino Philip Ramones" userId="1068934f-e3b4-4e88-ba23-4cb57230c594" providerId="ADAL" clId="{CE1A2483-E38C-48E5-BC81-7BCC41BEAE8B}" dt="2023-03-26T09:07:25.179" v="26838" actId="478"/>
          <ac:spMkLst>
            <pc:docMk/>
            <pc:sldMk cId="2124879564" sldId="282"/>
            <ac:spMk id="16" creationId="{93640B3D-36FC-1768-2FB8-1BFEB1323F57}"/>
          </ac:spMkLst>
        </pc:spChg>
        <pc:spChg chg="mod">
          <ac:chgData name="Nino Philip Ramones" userId="1068934f-e3b4-4e88-ba23-4cb57230c594" providerId="ADAL" clId="{CE1A2483-E38C-48E5-BC81-7BCC41BEAE8B}" dt="2023-03-26T09:04:43.815" v="26736"/>
          <ac:spMkLst>
            <pc:docMk/>
            <pc:sldMk cId="2124879564" sldId="282"/>
            <ac:spMk id="19" creationId="{42596169-A103-C299-668D-A43D2FBAA062}"/>
          </ac:spMkLst>
        </pc:spChg>
        <pc:spChg chg="mod">
          <ac:chgData name="Nino Philip Ramones" userId="1068934f-e3b4-4e88-ba23-4cb57230c594" providerId="ADAL" clId="{CE1A2483-E38C-48E5-BC81-7BCC41BEAE8B}" dt="2023-03-26T09:04:43.815" v="26736"/>
          <ac:spMkLst>
            <pc:docMk/>
            <pc:sldMk cId="2124879564" sldId="282"/>
            <ac:spMk id="20" creationId="{783B1446-128E-E52A-4386-5BFAF935DC3A}"/>
          </ac:spMkLst>
        </pc:spChg>
        <pc:grpChg chg="del">
          <ac:chgData name="Nino Philip Ramones" userId="1068934f-e3b4-4e88-ba23-4cb57230c594" providerId="ADAL" clId="{CE1A2483-E38C-48E5-BC81-7BCC41BEAE8B}" dt="2023-03-26T09:04:43.109" v="26735" actId="478"/>
          <ac:grpSpMkLst>
            <pc:docMk/>
            <pc:sldMk cId="2124879564" sldId="282"/>
            <ac:grpSpMk id="2" creationId="{67F3DB62-8ACD-0F47-2790-041A8C3C3A76}"/>
          </ac:grpSpMkLst>
        </pc:grpChg>
        <pc:grpChg chg="add mod">
          <ac:chgData name="Nino Philip Ramones" userId="1068934f-e3b4-4e88-ba23-4cb57230c594" providerId="ADAL" clId="{CE1A2483-E38C-48E5-BC81-7BCC41BEAE8B}" dt="2023-03-26T09:04:43.815" v="26736"/>
          <ac:grpSpMkLst>
            <pc:docMk/>
            <pc:sldMk cId="2124879564" sldId="282"/>
            <ac:grpSpMk id="17" creationId="{BFFA929E-84CD-1FBE-F02F-C2D7746FEE95}"/>
          </ac:grpSpMkLst>
        </pc:grpChg>
        <pc:cxnChg chg="mod">
          <ac:chgData name="Nino Philip Ramones" userId="1068934f-e3b4-4e88-ba23-4cb57230c594" providerId="ADAL" clId="{CE1A2483-E38C-48E5-BC81-7BCC41BEAE8B}" dt="2023-03-26T09:04:43.815" v="26736"/>
          <ac:cxnSpMkLst>
            <pc:docMk/>
            <pc:sldMk cId="2124879564" sldId="282"/>
            <ac:cxnSpMk id="18" creationId="{D97361BA-92AF-0C76-2AC2-3358D1E0F988}"/>
          </ac:cxnSpMkLst>
        </pc:cxnChg>
      </pc:sldChg>
      <pc:sldChg chg="addSp delSp modSp add mod">
        <pc:chgData name="Nino Philip Ramones" userId="1068934f-e3b4-4e88-ba23-4cb57230c594" providerId="ADAL" clId="{CE1A2483-E38C-48E5-BC81-7BCC41BEAE8B}" dt="2023-03-26T02:26:02.846" v="13035" actId="6549"/>
        <pc:sldMkLst>
          <pc:docMk/>
          <pc:sldMk cId="1195419599" sldId="283"/>
        </pc:sldMkLst>
        <pc:spChg chg="mod">
          <ac:chgData name="Nino Philip Ramones" userId="1068934f-e3b4-4e88-ba23-4cb57230c594" providerId="ADAL" clId="{CE1A2483-E38C-48E5-BC81-7BCC41BEAE8B}" dt="2023-03-26T02:26:02.846" v="13035" actId="6549"/>
          <ac:spMkLst>
            <pc:docMk/>
            <pc:sldMk cId="1195419599" sldId="283"/>
            <ac:spMk id="6" creationId="{1C139C71-43D8-DA15-F46A-8598CDF1F78A}"/>
          </ac:spMkLst>
        </pc:spChg>
        <pc:spChg chg="del">
          <ac:chgData name="Nino Philip Ramones" userId="1068934f-e3b4-4e88-ba23-4cb57230c594" providerId="ADAL" clId="{CE1A2483-E38C-48E5-BC81-7BCC41BEAE8B}" dt="2023-03-24T06:49:12.478" v="2011" actId="478"/>
          <ac:spMkLst>
            <pc:docMk/>
            <pc:sldMk cId="1195419599" sldId="283"/>
            <ac:spMk id="7" creationId="{6F2A02D8-D1DC-4B6B-4563-8D195DDC3A52}"/>
          </ac:spMkLst>
        </pc:spChg>
        <pc:spChg chg="mod">
          <ac:chgData name="Nino Philip Ramones" userId="1068934f-e3b4-4e88-ba23-4cb57230c594" providerId="ADAL" clId="{CE1A2483-E38C-48E5-BC81-7BCC41BEAE8B}" dt="2023-03-24T10:28:14.767" v="4060" actId="1076"/>
          <ac:spMkLst>
            <pc:docMk/>
            <pc:sldMk cId="1195419599" sldId="283"/>
            <ac:spMk id="8" creationId="{32B64BE8-E37B-9676-4EB5-17CAABB97627}"/>
          </ac:spMkLst>
        </pc:spChg>
        <pc:spChg chg="add mod">
          <ac:chgData name="Nino Philip Ramones" userId="1068934f-e3b4-4e88-ba23-4cb57230c594" providerId="ADAL" clId="{CE1A2483-E38C-48E5-BC81-7BCC41BEAE8B}" dt="2023-03-26T02:25:37.315" v="13034" actId="14100"/>
          <ac:spMkLst>
            <pc:docMk/>
            <pc:sldMk cId="1195419599" sldId="283"/>
            <ac:spMk id="19" creationId="{595C8069-4FD3-1605-88CE-F6979A3F5081}"/>
          </ac:spMkLst>
        </pc:spChg>
        <pc:spChg chg="add del mod">
          <ac:chgData name="Nino Philip Ramones" userId="1068934f-e3b4-4e88-ba23-4cb57230c594" providerId="ADAL" clId="{CE1A2483-E38C-48E5-BC81-7BCC41BEAE8B}" dt="2023-03-24T11:05:20.604" v="5525" actId="478"/>
          <ac:spMkLst>
            <pc:docMk/>
            <pc:sldMk cId="1195419599" sldId="283"/>
            <ac:spMk id="20" creationId="{B5DB1066-D46E-8E57-AAF6-B4A38A6960CE}"/>
          </ac:spMkLst>
        </pc:spChg>
        <pc:spChg chg="add mod">
          <ac:chgData name="Nino Philip Ramones" userId="1068934f-e3b4-4e88-ba23-4cb57230c594" providerId="ADAL" clId="{CE1A2483-E38C-48E5-BC81-7BCC41BEAE8B}" dt="2023-03-26T01:33:36.599" v="12433" actId="6549"/>
          <ac:spMkLst>
            <pc:docMk/>
            <pc:sldMk cId="1195419599" sldId="283"/>
            <ac:spMk id="22" creationId="{23A03D95-62C3-EB9B-0FA8-EE8A8F46A45B}"/>
          </ac:spMkLst>
        </pc:spChg>
        <pc:spChg chg="mod">
          <ac:chgData name="Nino Philip Ramones" userId="1068934f-e3b4-4e88-ba23-4cb57230c594" providerId="ADAL" clId="{CE1A2483-E38C-48E5-BC81-7BCC41BEAE8B}" dt="2023-03-24T13:37:34.195" v="7512"/>
          <ac:spMkLst>
            <pc:docMk/>
            <pc:sldMk cId="1195419599" sldId="283"/>
            <ac:spMk id="25" creationId="{9E7AB0F3-07E1-D71F-696D-F1D11D0D61CE}"/>
          </ac:spMkLst>
        </pc:spChg>
        <pc:spChg chg="mod">
          <ac:chgData name="Nino Philip Ramones" userId="1068934f-e3b4-4e88-ba23-4cb57230c594" providerId="ADAL" clId="{CE1A2483-E38C-48E5-BC81-7BCC41BEAE8B}" dt="2023-03-24T13:37:34.195" v="7512"/>
          <ac:spMkLst>
            <pc:docMk/>
            <pc:sldMk cId="1195419599" sldId="283"/>
            <ac:spMk id="26" creationId="{043F5DF6-E7D2-DD1D-4196-5BB51C338B63}"/>
          </ac:spMkLst>
        </pc:spChg>
        <pc:grpChg chg="del">
          <ac:chgData name="Nino Philip Ramones" userId="1068934f-e3b4-4e88-ba23-4cb57230c594" providerId="ADAL" clId="{CE1A2483-E38C-48E5-BC81-7BCC41BEAE8B}" dt="2023-03-24T13:37:33.674" v="7511" actId="478"/>
          <ac:grpSpMkLst>
            <pc:docMk/>
            <pc:sldMk cId="1195419599" sldId="283"/>
            <ac:grpSpMk id="2" creationId="{67F3DB62-8ACD-0F47-2790-041A8C3C3A76}"/>
          </ac:grpSpMkLst>
        </pc:grpChg>
        <pc:grpChg chg="add mod">
          <ac:chgData name="Nino Philip Ramones" userId="1068934f-e3b4-4e88-ba23-4cb57230c594" providerId="ADAL" clId="{CE1A2483-E38C-48E5-BC81-7BCC41BEAE8B}" dt="2023-03-24T10:36:42.828" v="4072" actId="1076"/>
          <ac:grpSpMkLst>
            <pc:docMk/>
            <pc:sldMk cId="1195419599" sldId="283"/>
            <ac:grpSpMk id="18" creationId="{468619EB-5F72-0578-B566-9615FF705FBA}"/>
          </ac:grpSpMkLst>
        </pc:grpChg>
        <pc:grpChg chg="del">
          <ac:chgData name="Nino Philip Ramones" userId="1068934f-e3b4-4e88-ba23-4cb57230c594" providerId="ADAL" clId="{CE1A2483-E38C-48E5-BC81-7BCC41BEAE8B}" dt="2023-03-24T06:49:10.243" v="2010" actId="478"/>
          <ac:grpSpMkLst>
            <pc:docMk/>
            <pc:sldMk cId="1195419599" sldId="283"/>
            <ac:grpSpMk id="21" creationId="{3C28B22B-1312-4FEA-5511-77F6A8B00F01}"/>
          </ac:grpSpMkLst>
        </pc:grpChg>
        <pc:grpChg chg="add mod">
          <ac:chgData name="Nino Philip Ramones" userId="1068934f-e3b4-4e88-ba23-4cb57230c594" providerId="ADAL" clId="{CE1A2483-E38C-48E5-BC81-7BCC41BEAE8B}" dt="2023-03-24T13:37:34.195" v="7512"/>
          <ac:grpSpMkLst>
            <pc:docMk/>
            <pc:sldMk cId="1195419599" sldId="283"/>
            <ac:grpSpMk id="23" creationId="{549B3123-B396-A250-DC98-E1EC3957F1F1}"/>
          </ac:grpSpMkLst>
        </pc:grpChg>
        <pc:picChg chg="add mod">
          <ac:chgData name="Nino Philip Ramones" userId="1068934f-e3b4-4e88-ba23-4cb57230c594" providerId="ADAL" clId="{CE1A2483-E38C-48E5-BC81-7BCC41BEAE8B}" dt="2023-03-25T10:17:59.360" v="10117" actId="167"/>
          <ac:picMkLst>
            <pc:docMk/>
            <pc:sldMk cId="1195419599" sldId="283"/>
            <ac:picMk id="2" creationId="{B6D68474-58FF-A2C4-53B9-436435CC8BD6}"/>
          </ac:picMkLst>
        </pc:picChg>
        <pc:picChg chg="add mod modCrop">
          <ac:chgData name="Nino Philip Ramones" userId="1068934f-e3b4-4e88-ba23-4cb57230c594" providerId="ADAL" clId="{CE1A2483-E38C-48E5-BC81-7BCC41BEAE8B}" dt="2023-03-24T10:27:36.454" v="4046" actId="465"/>
          <ac:picMkLst>
            <pc:docMk/>
            <pc:sldMk cId="1195419599" sldId="283"/>
            <ac:picMk id="11" creationId="{8D5AF87B-2EBD-BFB1-713D-3DB329C0C991}"/>
          </ac:picMkLst>
        </pc:picChg>
        <pc:picChg chg="add mod modCrop">
          <ac:chgData name="Nino Philip Ramones" userId="1068934f-e3b4-4e88-ba23-4cb57230c594" providerId="ADAL" clId="{CE1A2483-E38C-48E5-BC81-7BCC41BEAE8B}" dt="2023-03-24T10:27:26.027" v="4045" actId="1036"/>
          <ac:picMkLst>
            <pc:docMk/>
            <pc:sldMk cId="1195419599" sldId="283"/>
            <ac:picMk id="13" creationId="{7609DC41-D66D-E777-69D4-0DEE2750DF85}"/>
          </ac:picMkLst>
        </pc:picChg>
        <pc:picChg chg="add mod modCrop">
          <ac:chgData name="Nino Philip Ramones" userId="1068934f-e3b4-4e88-ba23-4cb57230c594" providerId="ADAL" clId="{CE1A2483-E38C-48E5-BC81-7BCC41BEAE8B}" dt="2023-03-24T10:26:03.330" v="4036" actId="164"/>
          <ac:picMkLst>
            <pc:docMk/>
            <pc:sldMk cId="1195419599" sldId="283"/>
            <ac:picMk id="17" creationId="{A4E064A0-B6A4-6BF3-AEFF-0AD17F63FBB6}"/>
          </ac:picMkLst>
        </pc:picChg>
        <pc:picChg chg="add del mod">
          <ac:chgData name="Nino Philip Ramones" userId="1068934f-e3b4-4e88-ba23-4cb57230c594" providerId="ADAL" clId="{CE1A2483-E38C-48E5-BC81-7BCC41BEAE8B}" dt="2023-03-25T10:18:01.820" v="10118" actId="478"/>
          <ac:picMkLst>
            <pc:docMk/>
            <pc:sldMk cId="1195419599" sldId="283"/>
            <ac:picMk id="2050" creationId="{FE5D3419-CBCC-E3CE-0834-5E0B343A6275}"/>
          </ac:picMkLst>
        </pc:picChg>
        <pc:cxnChg chg="mod">
          <ac:chgData name="Nino Philip Ramones" userId="1068934f-e3b4-4e88-ba23-4cb57230c594" providerId="ADAL" clId="{CE1A2483-E38C-48E5-BC81-7BCC41BEAE8B}" dt="2023-03-24T13:37:34.195" v="7512"/>
          <ac:cxnSpMkLst>
            <pc:docMk/>
            <pc:sldMk cId="1195419599" sldId="283"/>
            <ac:cxnSpMk id="24" creationId="{945B1D10-93B8-489F-AEF8-8EFC0AD8DA53}"/>
          </ac:cxnSpMkLst>
        </pc:cxnChg>
      </pc:sldChg>
      <pc:sldChg chg="addSp delSp modSp add mod ord">
        <pc:chgData name="Nino Philip Ramones" userId="1068934f-e3b4-4e88-ba23-4cb57230c594" providerId="ADAL" clId="{CE1A2483-E38C-48E5-BC81-7BCC41BEAE8B}" dt="2023-03-26T07:45:38.566" v="21870" actId="1035"/>
        <pc:sldMkLst>
          <pc:docMk/>
          <pc:sldMk cId="3736050571" sldId="284"/>
        </pc:sldMkLst>
        <pc:spChg chg="mod">
          <ac:chgData name="Nino Philip Ramones" userId="1068934f-e3b4-4e88-ba23-4cb57230c594" providerId="ADAL" clId="{CE1A2483-E38C-48E5-BC81-7BCC41BEAE8B}" dt="2023-03-24T11:57:58.520" v="5801" actId="1035"/>
          <ac:spMkLst>
            <pc:docMk/>
            <pc:sldMk cId="3736050571" sldId="284"/>
            <ac:spMk id="6" creationId="{1C139C71-43D8-DA15-F46A-8598CDF1F78A}"/>
          </ac:spMkLst>
        </pc:spChg>
        <pc:spChg chg="add mod">
          <ac:chgData name="Nino Philip Ramones" userId="1068934f-e3b4-4e88-ba23-4cb57230c594" providerId="ADAL" clId="{CE1A2483-E38C-48E5-BC81-7BCC41BEAE8B}" dt="2023-03-24T13:38:41.128" v="7582" actId="20577"/>
          <ac:spMkLst>
            <pc:docMk/>
            <pc:sldMk cId="3736050571" sldId="284"/>
            <ac:spMk id="7" creationId="{C0D13422-DCD1-D85A-4698-5D246F768AB4}"/>
          </ac:spMkLst>
        </pc:spChg>
        <pc:spChg chg="mod">
          <ac:chgData name="Nino Philip Ramones" userId="1068934f-e3b4-4e88-ba23-4cb57230c594" providerId="ADAL" clId="{CE1A2483-E38C-48E5-BC81-7BCC41BEAE8B}" dt="2023-03-24T11:58:20.415" v="5813" actId="20577"/>
          <ac:spMkLst>
            <pc:docMk/>
            <pc:sldMk cId="3736050571" sldId="284"/>
            <ac:spMk id="8" creationId="{32B64BE8-E37B-9676-4EB5-17CAABB97627}"/>
          </ac:spMkLst>
        </pc:spChg>
        <pc:spChg chg="add del mod">
          <ac:chgData name="Nino Philip Ramones" userId="1068934f-e3b4-4e88-ba23-4cb57230c594" providerId="ADAL" clId="{CE1A2483-E38C-48E5-BC81-7BCC41BEAE8B}" dt="2023-03-24T10:17:20.825" v="3853" actId="478"/>
          <ac:spMkLst>
            <pc:docMk/>
            <pc:sldMk cId="3736050571" sldId="284"/>
            <ac:spMk id="9" creationId="{F674F0A4-D090-01AC-8999-18378F35D8D0}"/>
          </ac:spMkLst>
        </pc:spChg>
        <pc:spChg chg="mod">
          <ac:chgData name="Nino Philip Ramones" userId="1068934f-e3b4-4e88-ba23-4cb57230c594" providerId="ADAL" clId="{CE1A2483-E38C-48E5-BC81-7BCC41BEAE8B}" dt="2023-03-24T10:18:41.906" v="3988"/>
          <ac:spMkLst>
            <pc:docMk/>
            <pc:sldMk cId="3736050571" sldId="284"/>
            <ac:spMk id="11" creationId="{6189316F-36D4-74AF-2F4D-CA6835FCF4D1}"/>
          </ac:spMkLst>
        </pc:spChg>
        <pc:spChg chg="mod">
          <ac:chgData name="Nino Philip Ramones" userId="1068934f-e3b4-4e88-ba23-4cb57230c594" providerId="ADAL" clId="{CE1A2483-E38C-48E5-BC81-7BCC41BEAE8B}" dt="2023-03-24T10:18:41.906" v="3988"/>
          <ac:spMkLst>
            <pc:docMk/>
            <pc:sldMk cId="3736050571" sldId="284"/>
            <ac:spMk id="12" creationId="{081E5793-598E-13F1-FFC1-2E2B37B7A862}"/>
          </ac:spMkLst>
        </pc:spChg>
        <pc:spChg chg="mod">
          <ac:chgData name="Nino Philip Ramones" userId="1068934f-e3b4-4e88-ba23-4cb57230c594" providerId="ADAL" clId="{CE1A2483-E38C-48E5-BC81-7BCC41BEAE8B}" dt="2023-03-24T10:18:41.906" v="3988"/>
          <ac:spMkLst>
            <pc:docMk/>
            <pc:sldMk cId="3736050571" sldId="284"/>
            <ac:spMk id="13" creationId="{0077A9FE-2A78-C1A9-45A7-24BFB95107EB}"/>
          </ac:spMkLst>
        </pc:spChg>
        <pc:spChg chg="mod">
          <ac:chgData name="Nino Philip Ramones" userId="1068934f-e3b4-4e88-ba23-4cb57230c594" providerId="ADAL" clId="{CE1A2483-E38C-48E5-BC81-7BCC41BEAE8B}" dt="2023-03-24T10:18:41.906" v="3988"/>
          <ac:spMkLst>
            <pc:docMk/>
            <pc:sldMk cId="3736050571" sldId="284"/>
            <ac:spMk id="14" creationId="{FCD494D1-63B4-BE0A-BC53-95121561D8CA}"/>
          </ac:spMkLst>
        </pc:spChg>
        <pc:spChg chg="add del mod">
          <ac:chgData name="Nino Philip Ramones" userId="1068934f-e3b4-4e88-ba23-4cb57230c594" providerId="ADAL" clId="{CE1A2483-E38C-48E5-BC81-7BCC41BEAE8B}" dt="2023-03-24T11:57:39.667" v="5785" actId="478"/>
          <ac:spMkLst>
            <pc:docMk/>
            <pc:sldMk cId="3736050571" sldId="284"/>
            <ac:spMk id="15" creationId="{258F3AD2-BCEF-1349-6418-5EA2D43C4EFC}"/>
          </ac:spMkLst>
        </pc:spChg>
        <pc:spChg chg="mod">
          <ac:chgData name="Nino Philip Ramones" userId="1068934f-e3b4-4e88-ba23-4cb57230c594" providerId="ADAL" clId="{CE1A2483-E38C-48E5-BC81-7BCC41BEAE8B}" dt="2023-03-24T13:37:28.560" v="7510"/>
          <ac:spMkLst>
            <pc:docMk/>
            <pc:sldMk cId="3736050571" sldId="284"/>
            <ac:spMk id="18" creationId="{DE121BC2-96EF-9E14-2ACC-4B73C569E118}"/>
          </ac:spMkLst>
        </pc:spChg>
        <pc:spChg chg="mod">
          <ac:chgData name="Nino Philip Ramones" userId="1068934f-e3b4-4e88-ba23-4cb57230c594" providerId="ADAL" clId="{CE1A2483-E38C-48E5-BC81-7BCC41BEAE8B}" dt="2023-03-24T13:37:28.560" v="7510"/>
          <ac:spMkLst>
            <pc:docMk/>
            <pc:sldMk cId="3736050571" sldId="284"/>
            <ac:spMk id="19" creationId="{264C5272-7B75-A721-E1E9-42F5FF53D048}"/>
          </ac:spMkLst>
        </pc:spChg>
        <pc:grpChg chg="del">
          <ac:chgData name="Nino Philip Ramones" userId="1068934f-e3b4-4e88-ba23-4cb57230c594" providerId="ADAL" clId="{CE1A2483-E38C-48E5-BC81-7BCC41BEAE8B}" dt="2023-03-24T13:37:27.995" v="7509" actId="478"/>
          <ac:grpSpMkLst>
            <pc:docMk/>
            <pc:sldMk cId="3736050571" sldId="284"/>
            <ac:grpSpMk id="2" creationId="{67F3DB62-8ACD-0F47-2790-041A8C3C3A76}"/>
          </ac:grpSpMkLst>
        </pc:grpChg>
        <pc:grpChg chg="add mod">
          <ac:chgData name="Nino Philip Ramones" userId="1068934f-e3b4-4e88-ba23-4cb57230c594" providerId="ADAL" clId="{CE1A2483-E38C-48E5-BC81-7BCC41BEAE8B}" dt="2023-03-26T07:45:38.566" v="21870" actId="1035"/>
          <ac:grpSpMkLst>
            <pc:docMk/>
            <pc:sldMk cId="3736050571" sldId="284"/>
            <ac:grpSpMk id="10" creationId="{0C81D6C6-F733-3488-65BE-4A37C743DDDF}"/>
          </ac:grpSpMkLst>
        </pc:grpChg>
        <pc:grpChg chg="add mod">
          <ac:chgData name="Nino Philip Ramones" userId="1068934f-e3b4-4e88-ba23-4cb57230c594" providerId="ADAL" clId="{CE1A2483-E38C-48E5-BC81-7BCC41BEAE8B}" dt="2023-03-24T13:37:28.560" v="7510"/>
          <ac:grpSpMkLst>
            <pc:docMk/>
            <pc:sldMk cId="3736050571" sldId="284"/>
            <ac:grpSpMk id="16" creationId="{D9289072-D308-8A3C-C7AB-06C13C782BB3}"/>
          </ac:grpSpMkLst>
        </pc:grpChg>
        <pc:picChg chg="add mod">
          <ac:chgData name="Nino Philip Ramones" userId="1068934f-e3b4-4e88-ba23-4cb57230c594" providerId="ADAL" clId="{CE1A2483-E38C-48E5-BC81-7BCC41BEAE8B}" dt="2023-03-24T13:39:18.448" v="7584" actId="1035"/>
          <ac:picMkLst>
            <pc:docMk/>
            <pc:sldMk cId="3736050571" sldId="284"/>
            <ac:picMk id="1026" creationId="{279DC88B-F6B3-4DD7-6846-9EBFD6EBCFAC}"/>
          </ac:picMkLst>
        </pc:picChg>
        <pc:cxnChg chg="mod">
          <ac:chgData name="Nino Philip Ramones" userId="1068934f-e3b4-4e88-ba23-4cb57230c594" providerId="ADAL" clId="{CE1A2483-E38C-48E5-BC81-7BCC41BEAE8B}" dt="2023-03-24T13:37:28.560" v="7510"/>
          <ac:cxnSpMkLst>
            <pc:docMk/>
            <pc:sldMk cId="3736050571" sldId="284"/>
            <ac:cxnSpMk id="17" creationId="{97D88614-484D-65AC-B263-5D7851263D8F}"/>
          </ac:cxnSpMkLst>
        </pc:cxnChg>
      </pc:sldChg>
      <pc:sldChg chg="addSp delSp modSp add mod ord">
        <pc:chgData name="Nino Philip Ramones" userId="1068934f-e3b4-4e88-ba23-4cb57230c594" providerId="ADAL" clId="{CE1A2483-E38C-48E5-BC81-7BCC41BEAE8B}" dt="2023-03-26T02:26:31.130" v="13036" actId="1036"/>
        <pc:sldMkLst>
          <pc:docMk/>
          <pc:sldMk cId="3361120979" sldId="285"/>
        </pc:sldMkLst>
        <pc:spChg chg="mod">
          <ac:chgData name="Nino Philip Ramones" userId="1068934f-e3b4-4e88-ba23-4cb57230c594" providerId="ADAL" clId="{CE1A2483-E38C-48E5-BC81-7BCC41BEAE8B}" dt="2023-03-24T14:25:16.406" v="7689" actId="20577"/>
          <ac:spMkLst>
            <pc:docMk/>
            <pc:sldMk cId="3361120979" sldId="285"/>
            <ac:spMk id="6" creationId="{1C139C71-43D8-DA15-F46A-8598CDF1F78A}"/>
          </ac:spMkLst>
        </pc:spChg>
        <pc:spChg chg="del">
          <ac:chgData name="Nino Philip Ramones" userId="1068934f-e3b4-4e88-ba23-4cb57230c594" providerId="ADAL" clId="{CE1A2483-E38C-48E5-BC81-7BCC41BEAE8B}" dt="2023-03-24T11:24:59.880" v="5562" actId="478"/>
          <ac:spMkLst>
            <pc:docMk/>
            <pc:sldMk cId="3361120979" sldId="285"/>
            <ac:spMk id="7" creationId="{C0D13422-DCD1-D85A-4698-5D246F768AB4}"/>
          </ac:spMkLst>
        </pc:spChg>
        <pc:spChg chg="mod">
          <ac:chgData name="Nino Philip Ramones" userId="1068934f-e3b4-4e88-ba23-4cb57230c594" providerId="ADAL" clId="{CE1A2483-E38C-48E5-BC81-7BCC41BEAE8B}" dt="2023-03-24T13:09:00.425" v="6274" actId="20577"/>
          <ac:spMkLst>
            <pc:docMk/>
            <pc:sldMk cId="3361120979" sldId="285"/>
            <ac:spMk id="8" creationId="{32B64BE8-E37B-9676-4EB5-17CAABB97627}"/>
          </ac:spMkLst>
        </pc:spChg>
        <pc:spChg chg="add mod">
          <ac:chgData name="Nino Philip Ramones" userId="1068934f-e3b4-4e88-ba23-4cb57230c594" providerId="ADAL" clId="{CE1A2483-E38C-48E5-BC81-7BCC41BEAE8B}" dt="2023-03-25T10:32:31.178" v="10142" actId="20577"/>
          <ac:spMkLst>
            <pc:docMk/>
            <pc:sldMk cId="3361120979" sldId="285"/>
            <ac:spMk id="20" creationId="{71519BD6-B685-4832-F429-601E68B32B02}"/>
          </ac:spMkLst>
        </pc:spChg>
        <pc:spChg chg="add mod">
          <ac:chgData name="Nino Philip Ramones" userId="1068934f-e3b4-4e88-ba23-4cb57230c594" providerId="ADAL" clId="{CE1A2483-E38C-48E5-BC81-7BCC41BEAE8B}" dt="2023-03-26T02:26:31.130" v="13036" actId="1036"/>
          <ac:spMkLst>
            <pc:docMk/>
            <pc:sldMk cId="3361120979" sldId="285"/>
            <ac:spMk id="21" creationId="{6BCA70CC-68A2-D09B-3C52-C3C7BCFE638C}"/>
          </ac:spMkLst>
        </pc:spChg>
        <pc:spChg chg="mod">
          <ac:chgData name="Nino Philip Ramones" userId="1068934f-e3b4-4e88-ba23-4cb57230c594" providerId="ADAL" clId="{CE1A2483-E38C-48E5-BC81-7BCC41BEAE8B}" dt="2023-03-24T13:37:38.775" v="7514"/>
          <ac:spMkLst>
            <pc:docMk/>
            <pc:sldMk cId="3361120979" sldId="285"/>
            <ac:spMk id="24" creationId="{FA62F1FF-ABED-4BC9-6E59-D0634D9E1407}"/>
          </ac:spMkLst>
        </pc:spChg>
        <pc:spChg chg="mod">
          <ac:chgData name="Nino Philip Ramones" userId="1068934f-e3b4-4e88-ba23-4cb57230c594" providerId="ADAL" clId="{CE1A2483-E38C-48E5-BC81-7BCC41BEAE8B}" dt="2023-03-24T13:37:38.775" v="7514"/>
          <ac:spMkLst>
            <pc:docMk/>
            <pc:sldMk cId="3361120979" sldId="285"/>
            <ac:spMk id="25" creationId="{2E1D7EDE-7D6B-B810-372C-9BC4B4620FF9}"/>
          </ac:spMkLst>
        </pc:spChg>
        <pc:grpChg chg="del">
          <ac:chgData name="Nino Philip Ramones" userId="1068934f-e3b4-4e88-ba23-4cb57230c594" providerId="ADAL" clId="{CE1A2483-E38C-48E5-BC81-7BCC41BEAE8B}" dt="2023-03-24T13:37:38.302" v="7513" actId="478"/>
          <ac:grpSpMkLst>
            <pc:docMk/>
            <pc:sldMk cId="3361120979" sldId="285"/>
            <ac:grpSpMk id="2" creationId="{67F3DB62-8ACD-0F47-2790-041A8C3C3A76}"/>
          </ac:grpSpMkLst>
        </pc:grpChg>
        <pc:grpChg chg="del">
          <ac:chgData name="Nino Philip Ramones" userId="1068934f-e3b4-4e88-ba23-4cb57230c594" providerId="ADAL" clId="{CE1A2483-E38C-48E5-BC81-7BCC41BEAE8B}" dt="2023-03-24T11:24:59.880" v="5562" actId="478"/>
          <ac:grpSpMkLst>
            <pc:docMk/>
            <pc:sldMk cId="3361120979" sldId="285"/>
            <ac:grpSpMk id="10" creationId="{0C81D6C6-F733-3488-65BE-4A37C743DDDF}"/>
          </ac:grpSpMkLst>
        </pc:grpChg>
        <pc:grpChg chg="add mod">
          <ac:chgData name="Nino Philip Ramones" userId="1068934f-e3b4-4e88-ba23-4cb57230c594" providerId="ADAL" clId="{CE1A2483-E38C-48E5-BC81-7BCC41BEAE8B}" dt="2023-03-24T13:37:38.775" v="7514"/>
          <ac:grpSpMkLst>
            <pc:docMk/>
            <pc:sldMk cId="3361120979" sldId="285"/>
            <ac:grpSpMk id="22" creationId="{C90C2E7B-49DE-9AD8-2DD7-9B1F362237D7}"/>
          </ac:grpSpMkLst>
        </pc:grpChg>
        <pc:picChg chg="add mod modCrop">
          <ac:chgData name="Nino Philip Ramones" userId="1068934f-e3b4-4e88-ba23-4cb57230c594" providerId="ADAL" clId="{CE1A2483-E38C-48E5-BC81-7BCC41BEAE8B}" dt="2023-03-24T12:14:38.449" v="6194" actId="14100"/>
          <ac:picMkLst>
            <pc:docMk/>
            <pc:sldMk cId="3361120979" sldId="285"/>
            <ac:picMk id="15" creationId="{CB58F947-C919-5D6F-C607-D8D4EAE13F5E}"/>
          </ac:picMkLst>
        </pc:picChg>
        <pc:picChg chg="add mod modCrop">
          <ac:chgData name="Nino Philip Ramones" userId="1068934f-e3b4-4e88-ba23-4cb57230c594" providerId="ADAL" clId="{CE1A2483-E38C-48E5-BC81-7BCC41BEAE8B}" dt="2023-03-24T12:16:19.195" v="6202" actId="1076"/>
          <ac:picMkLst>
            <pc:docMk/>
            <pc:sldMk cId="3361120979" sldId="285"/>
            <ac:picMk id="17" creationId="{E89061CF-D4B1-11BA-383B-0C1803DFB5B0}"/>
          </ac:picMkLst>
        </pc:picChg>
        <pc:picChg chg="add mod modCrop">
          <ac:chgData name="Nino Philip Ramones" userId="1068934f-e3b4-4e88-ba23-4cb57230c594" providerId="ADAL" clId="{CE1A2483-E38C-48E5-BC81-7BCC41BEAE8B}" dt="2023-03-24T12:16:13.517" v="6201" actId="1076"/>
          <ac:picMkLst>
            <pc:docMk/>
            <pc:sldMk cId="3361120979" sldId="285"/>
            <ac:picMk id="19" creationId="{805D0939-829F-B065-84B1-FC361DECC4DB}"/>
          </ac:picMkLst>
        </pc:picChg>
        <pc:picChg chg="del">
          <ac:chgData name="Nino Philip Ramones" userId="1068934f-e3b4-4e88-ba23-4cb57230c594" providerId="ADAL" clId="{CE1A2483-E38C-48E5-BC81-7BCC41BEAE8B}" dt="2023-03-24T11:24:57.043" v="5561" actId="478"/>
          <ac:picMkLst>
            <pc:docMk/>
            <pc:sldMk cId="3361120979" sldId="285"/>
            <ac:picMk id="1026" creationId="{279DC88B-F6B3-4DD7-6846-9EBFD6EBCFAC}"/>
          </ac:picMkLst>
        </pc:picChg>
        <pc:cxnChg chg="mod">
          <ac:chgData name="Nino Philip Ramones" userId="1068934f-e3b4-4e88-ba23-4cb57230c594" providerId="ADAL" clId="{CE1A2483-E38C-48E5-BC81-7BCC41BEAE8B}" dt="2023-03-24T13:37:38.775" v="7514"/>
          <ac:cxnSpMkLst>
            <pc:docMk/>
            <pc:sldMk cId="3361120979" sldId="285"/>
            <ac:cxnSpMk id="23" creationId="{C9DFE760-55A6-6DC6-813A-DB63742B82B0}"/>
          </ac:cxnSpMkLst>
        </pc:cxnChg>
      </pc:sldChg>
      <pc:sldChg chg="add del">
        <pc:chgData name="Nino Philip Ramones" userId="1068934f-e3b4-4e88-ba23-4cb57230c594" providerId="ADAL" clId="{CE1A2483-E38C-48E5-BC81-7BCC41BEAE8B}" dt="2023-03-24T11:24:39.459" v="5534" actId="47"/>
        <pc:sldMkLst>
          <pc:docMk/>
          <pc:sldMk cId="3707134678" sldId="285"/>
        </pc:sldMkLst>
      </pc:sldChg>
      <pc:sldChg chg="addSp delSp modSp add mod ord">
        <pc:chgData name="Nino Philip Ramones" userId="1068934f-e3b4-4e88-ba23-4cb57230c594" providerId="ADAL" clId="{CE1A2483-E38C-48E5-BC81-7BCC41BEAE8B}" dt="2023-03-26T01:32:58.717" v="12381" actId="20577"/>
        <pc:sldMkLst>
          <pc:docMk/>
          <pc:sldMk cId="2198950249" sldId="286"/>
        </pc:sldMkLst>
        <pc:spChg chg="add mod">
          <ac:chgData name="Nino Philip Ramones" userId="1068934f-e3b4-4e88-ba23-4cb57230c594" providerId="ADAL" clId="{CE1A2483-E38C-48E5-BC81-7BCC41BEAE8B}" dt="2023-03-24T14:27:32.967" v="7719" actId="20577"/>
          <ac:spMkLst>
            <pc:docMk/>
            <pc:sldMk cId="2198950249" sldId="286"/>
            <ac:spMk id="2" creationId="{05373617-D585-BAF0-0B5B-D2CF324A4D6B}"/>
          </ac:spMkLst>
        </pc:spChg>
        <pc:spChg chg="mod">
          <ac:chgData name="Nino Philip Ramones" userId="1068934f-e3b4-4e88-ba23-4cb57230c594" providerId="ADAL" clId="{CE1A2483-E38C-48E5-BC81-7BCC41BEAE8B}" dt="2023-03-26T01:32:58.717" v="12381" actId="20577"/>
          <ac:spMkLst>
            <pc:docMk/>
            <pc:sldMk cId="2198950249" sldId="286"/>
            <ac:spMk id="6" creationId="{1C139C71-43D8-DA15-F46A-8598CDF1F78A}"/>
          </ac:spMkLst>
        </pc:spChg>
        <pc:spChg chg="del">
          <ac:chgData name="Nino Philip Ramones" userId="1068934f-e3b4-4e88-ba23-4cb57230c594" providerId="ADAL" clId="{CE1A2483-E38C-48E5-BC81-7BCC41BEAE8B}" dt="2023-03-24T14:27:25.558" v="7704" actId="478"/>
          <ac:spMkLst>
            <pc:docMk/>
            <pc:sldMk cId="2198950249" sldId="286"/>
            <ac:spMk id="8" creationId="{32B64BE8-E37B-9676-4EB5-17CAABB97627}"/>
          </ac:spMkLst>
        </pc:spChg>
        <pc:spChg chg="add mod">
          <ac:chgData name="Nino Philip Ramones" userId="1068934f-e3b4-4e88-ba23-4cb57230c594" providerId="ADAL" clId="{CE1A2483-E38C-48E5-BC81-7BCC41BEAE8B}" dt="2023-03-25T09:08:27.495" v="8657" actId="164"/>
          <ac:spMkLst>
            <pc:docMk/>
            <pc:sldMk cId="2198950249" sldId="286"/>
            <ac:spMk id="12" creationId="{A03D9DDB-0911-CCC6-289E-FE03CE9C7E57}"/>
          </ac:spMkLst>
        </pc:spChg>
        <pc:spChg chg="add del mod">
          <ac:chgData name="Nino Philip Ramones" userId="1068934f-e3b4-4e88-ba23-4cb57230c594" providerId="ADAL" clId="{CE1A2483-E38C-48E5-BC81-7BCC41BEAE8B}" dt="2023-03-25T09:11:07.362" v="8924" actId="478"/>
          <ac:spMkLst>
            <pc:docMk/>
            <pc:sldMk cId="2198950249" sldId="286"/>
            <ac:spMk id="14" creationId="{21D15DCA-E0C5-986C-875B-8895929A72DA}"/>
          </ac:spMkLst>
        </pc:spChg>
        <pc:spChg chg="del">
          <ac:chgData name="Nino Philip Ramones" userId="1068934f-e3b4-4e88-ba23-4cb57230c594" providerId="ADAL" clId="{CE1A2483-E38C-48E5-BC81-7BCC41BEAE8B}" dt="2023-03-24T14:27:05.106" v="7701" actId="478"/>
          <ac:spMkLst>
            <pc:docMk/>
            <pc:sldMk cId="2198950249" sldId="286"/>
            <ac:spMk id="19" creationId="{595C8069-4FD3-1605-88CE-F6979A3F5081}"/>
          </ac:spMkLst>
        </pc:spChg>
        <pc:spChg chg="del">
          <ac:chgData name="Nino Philip Ramones" userId="1068934f-e3b4-4e88-ba23-4cb57230c594" providerId="ADAL" clId="{CE1A2483-E38C-48E5-BC81-7BCC41BEAE8B}" dt="2023-03-24T14:27:08.527" v="7702" actId="478"/>
          <ac:spMkLst>
            <pc:docMk/>
            <pc:sldMk cId="2198950249" sldId="286"/>
            <ac:spMk id="22" creationId="{23A03D95-62C3-EB9B-0FA8-EE8A8F46A45B}"/>
          </ac:spMkLst>
        </pc:spChg>
        <pc:grpChg chg="add mod">
          <ac:chgData name="Nino Philip Ramones" userId="1068934f-e3b4-4e88-ba23-4cb57230c594" providerId="ADAL" clId="{CE1A2483-E38C-48E5-BC81-7BCC41BEAE8B}" dt="2023-03-25T09:11:15.461" v="8936" actId="1035"/>
          <ac:grpSpMkLst>
            <pc:docMk/>
            <pc:sldMk cId="2198950249" sldId="286"/>
            <ac:grpSpMk id="15" creationId="{C25BAF9D-648B-5DF1-5DA2-51603A64AE61}"/>
          </ac:grpSpMkLst>
        </pc:grpChg>
        <pc:grpChg chg="del">
          <ac:chgData name="Nino Philip Ramones" userId="1068934f-e3b4-4e88-ba23-4cb57230c594" providerId="ADAL" clId="{CE1A2483-E38C-48E5-BC81-7BCC41BEAE8B}" dt="2023-03-24T14:27:05.106" v="7701" actId="478"/>
          <ac:grpSpMkLst>
            <pc:docMk/>
            <pc:sldMk cId="2198950249" sldId="286"/>
            <ac:grpSpMk id="18" creationId="{468619EB-5F72-0578-B566-9615FF705FBA}"/>
          </ac:grpSpMkLst>
        </pc:grpChg>
        <pc:picChg chg="add mod modCrop">
          <ac:chgData name="Nino Philip Ramones" userId="1068934f-e3b4-4e88-ba23-4cb57230c594" providerId="ADAL" clId="{CE1A2483-E38C-48E5-BC81-7BCC41BEAE8B}" dt="2023-03-25T09:08:27.495" v="8657" actId="164"/>
          <ac:picMkLst>
            <pc:docMk/>
            <pc:sldMk cId="2198950249" sldId="286"/>
            <ac:picMk id="4" creationId="{FA791576-C960-D6DC-035D-DFE9D8716961}"/>
          </ac:picMkLst>
        </pc:picChg>
        <pc:picChg chg="add mod modCrop">
          <ac:chgData name="Nino Philip Ramones" userId="1068934f-e3b4-4e88-ba23-4cb57230c594" providerId="ADAL" clId="{CE1A2483-E38C-48E5-BC81-7BCC41BEAE8B}" dt="2023-03-25T09:08:27.495" v="8657" actId="164"/>
          <ac:picMkLst>
            <pc:docMk/>
            <pc:sldMk cId="2198950249" sldId="286"/>
            <ac:picMk id="7" creationId="{9009E13D-25E9-0ED3-F1FB-B871F2C29CBF}"/>
          </ac:picMkLst>
        </pc:picChg>
        <pc:picChg chg="add mod modCrop">
          <ac:chgData name="Nino Philip Ramones" userId="1068934f-e3b4-4e88-ba23-4cb57230c594" providerId="ADAL" clId="{CE1A2483-E38C-48E5-BC81-7BCC41BEAE8B}" dt="2023-03-25T09:08:27.495" v="8657" actId="164"/>
          <ac:picMkLst>
            <pc:docMk/>
            <pc:sldMk cId="2198950249" sldId="286"/>
            <ac:picMk id="10" creationId="{6209A5CC-FDB7-6171-F00E-96122C493CE4}"/>
          </ac:picMkLst>
        </pc:picChg>
        <pc:picChg chg="del">
          <ac:chgData name="Nino Philip Ramones" userId="1068934f-e3b4-4e88-ba23-4cb57230c594" providerId="ADAL" clId="{CE1A2483-E38C-48E5-BC81-7BCC41BEAE8B}" dt="2023-03-24T14:27:08.527" v="7702" actId="478"/>
          <ac:picMkLst>
            <pc:docMk/>
            <pc:sldMk cId="2198950249" sldId="286"/>
            <ac:picMk id="2050" creationId="{FE5D3419-CBCC-E3CE-0834-5E0B343A6275}"/>
          </ac:picMkLst>
        </pc:picChg>
      </pc:sldChg>
      <pc:sldChg chg="addSp delSp modSp add mod">
        <pc:chgData name="Nino Philip Ramones" userId="1068934f-e3b4-4e88-ba23-4cb57230c594" providerId="ADAL" clId="{CE1A2483-E38C-48E5-BC81-7BCC41BEAE8B}" dt="2023-03-26T07:45:18.112" v="21869" actId="1076"/>
        <pc:sldMkLst>
          <pc:docMk/>
          <pc:sldMk cId="2964066685" sldId="287"/>
        </pc:sldMkLst>
        <pc:spChg chg="mod">
          <ac:chgData name="Nino Philip Ramones" userId="1068934f-e3b4-4e88-ba23-4cb57230c594" providerId="ADAL" clId="{CE1A2483-E38C-48E5-BC81-7BCC41BEAE8B}" dt="2023-03-25T09:55:51.082" v="9130" actId="20577"/>
          <ac:spMkLst>
            <pc:docMk/>
            <pc:sldMk cId="2964066685" sldId="287"/>
            <ac:spMk id="2" creationId="{05373617-D585-BAF0-0B5B-D2CF324A4D6B}"/>
          </ac:spMkLst>
        </pc:spChg>
        <pc:spChg chg="add del mod">
          <ac:chgData name="Nino Philip Ramones" userId="1068934f-e3b4-4e88-ba23-4cb57230c594" providerId="ADAL" clId="{CE1A2483-E38C-48E5-BC81-7BCC41BEAE8B}" dt="2023-03-25T10:11:25.755" v="10003" actId="20577"/>
          <ac:spMkLst>
            <pc:docMk/>
            <pc:sldMk cId="2964066685" sldId="287"/>
            <ac:spMk id="6" creationId="{1C139C71-43D8-DA15-F46A-8598CDF1F78A}"/>
          </ac:spMkLst>
        </pc:spChg>
        <pc:spChg chg="mod topLvl">
          <ac:chgData name="Nino Philip Ramones" userId="1068934f-e3b4-4e88-ba23-4cb57230c594" providerId="ADAL" clId="{CE1A2483-E38C-48E5-BC81-7BCC41BEAE8B}" dt="2023-03-25T10:13:23.457" v="10014" actId="20577"/>
          <ac:spMkLst>
            <pc:docMk/>
            <pc:sldMk cId="2964066685" sldId="287"/>
            <ac:spMk id="12" creationId="{A03D9DDB-0911-CCC6-289E-FE03CE9C7E57}"/>
          </ac:spMkLst>
        </pc:spChg>
        <pc:spChg chg="add del mod">
          <ac:chgData name="Nino Philip Ramones" userId="1068934f-e3b4-4e88-ba23-4cb57230c594" providerId="ADAL" clId="{CE1A2483-E38C-48E5-BC81-7BCC41BEAE8B}" dt="2023-03-25T10:08:39.451" v="9964" actId="478"/>
          <ac:spMkLst>
            <pc:docMk/>
            <pc:sldMk cId="2964066685" sldId="287"/>
            <ac:spMk id="14" creationId="{CF313EB5-3183-30EC-90B8-3B965AA985CB}"/>
          </ac:spMkLst>
        </pc:spChg>
        <pc:spChg chg="add mod">
          <ac:chgData name="Nino Philip Ramones" userId="1068934f-e3b4-4e88-ba23-4cb57230c594" providerId="ADAL" clId="{CE1A2483-E38C-48E5-BC81-7BCC41BEAE8B}" dt="2023-03-26T01:24:24.207" v="12166" actId="1035"/>
          <ac:spMkLst>
            <pc:docMk/>
            <pc:sldMk cId="2964066685" sldId="287"/>
            <ac:spMk id="16" creationId="{B9691CAE-C393-DAEA-4FF9-5454469604B3}"/>
          </ac:spMkLst>
        </pc:spChg>
        <pc:spChg chg="mod">
          <ac:chgData name="Nino Philip Ramones" userId="1068934f-e3b4-4e88-ba23-4cb57230c594" providerId="ADAL" clId="{CE1A2483-E38C-48E5-BC81-7BCC41BEAE8B}" dt="2023-03-26T07:44:54.419" v="21864"/>
          <ac:spMkLst>
            <pc:docMk/>
            <pc:sldMk cId="2964066685" sldId="287"/>
            <ac:spMk id="18" creationId="{CB38203D-2FB3-4A7C-0B6A-9ABDFB1D3957}"/>
          </ac:spMkLst>
        </pc:spChg>
        <pc:spChg chg="mod">
          <ac:chgData name="Nino Philip Ramones" userId="1068934f-e3b4-4e88-ba23-4cb57230c594" providerId="ADAL" clId="{CE1A2483-E38C-48E5-BC81-7BCC41BEAE8B}" dt="2023-03-26T07:44:54.419" v="21864"/>
          <ac:spMkLst>
            <pc:docMk/>
            <pc:sldMk cId="2964066685" sldId="287"/>
            <ac:spMk id="19" creationId="{C9B24A16-8630-1353-F1E1-CEE5F73545AA}"/>
          </ac:spMkLst>
        </pc:spChg>
        <pc:spChg chg="mod">
          <ac:chgData name="Nino Philip Ramones" userId="1068934f-e3b4-4e88-ba23-4cb57230c594" providerId="ADAL" clId="{CE1A2483-E38C-48E5-BC81-7BCC41BEAE8B}" dt="2023-03-26T07:44:54.419" v="21864"/>
          <ac:spMkLst>
            <pc:docMk/>
            <pc:sldMk cId="2964066685" sldId="287"/>
            <ac:spMk id="20" creationId="{2DA08AFC-6BC8-99C1-0855-DA8A63764A1A}"/>
          </ac:spMkLst>
        </pc:spChg>
        <pc:spChg chg="mod">
          <ac:chgData name="Nino Philip Ramones" userId="1068934f-e3b4-4e88-ba23-4cb57230c594" providerId="ADAL" clId="{CE1A2483-E38C-48E5-BC81-7BCC41BEAE8B}" dt="2023-03-26T07:44:54.419" v="21864"/>
          <ac:spMkLst>
            <pc:docMk/>
            <pc:sldMk cId="2964066685" sldId="287"/>
            <ac:spMk id="21" creationId="{CB3D7E9E-D779-F5AA-015F-6F1DEA0B38C5}"/>
          </ac:spMkLst>
        </pc:spChg>
        <pc:grpChg chg="del">
          <ac:chgData name="Nino Philip Ramones" userId="1068934f-e3b4-4e88-ba23-4cb57230c594" providerId="ADAL" clId="{CE1A2483-E38C-48E5-BC81-7BCC41BEAE8B}" dt="2023-03-25T09:55:58.188" v="9131" actId="165"/>
          <ac:grpSpMkLst>
            <pc:docMk/>
            <pc:sldMk cId="2964066685" sldId="287"/>
            <ac:grpSpMk id="15" creationId="{C25BAF9D-648B-5DF1-5DA2-51603A64AE61}"/>
          </ac:grpSpMkLst>
        </pc:grpChg>
        <pc:grpChg chg="add mod">
          <ac:chgData name="Nino Philip Ramones" userId="1068934f-e3b4-4e88-ba23-4cb57230c594" providerId="ADAL" clId="{CE1A2483-E38C-48E5-BC81-7BCC41BEAE8B}" dt="2023-03-26T07:45:18.112" v="21869" actId="1076"/>
          <ac:grpSpMkLst>
            <pc:docMk/>
            <pc:sldMk cId="2964066685" sldId="287"/>
            <ac:grpSpMk id="17" creationId="{B6DFC349-B4C9-2ED6-A03A-C017B60593C4}"/>
          </ac:grpSpMkLst>
        </pc:grpChg>
        <pc:picChg chg="del mod topLvl">
          <ac:chgData name="Nino Philip Ramones" userId="1068934f-e3b4-4e88-ba23-4cb57230c594" providerId="ADAL" clId="{CE1A2483-E38C-48E5-BC81-7BCC41BEAE8B}" dt="2023-03-25T09:58:56.176" v="9175" actId="478"/>
          <ac:picMkLst>
            <pc:docMk/>
            <pc:sldMk cId="2964066685" sldId="287"/>
            <ac:picMk id="4" creationId="{FA791576-C960-D6DC-035D-DFE9D8716961}"/>
          </ac:picMkLst>
        </pc:picChg>
        <pc:picChg chg="add mod ord modCrop">
          <ac:chgData name="Nino Philip Ramones" userId="1068934f-e3b4-4e88-ba23-4cb57230c594" providerId="ADAL" clId="{CE1A2483-E38C-48E5-BC81-7BCC41BEAE8B}" dt="2023-03-25T09:58:53.361" v="9174" actId="167"/>
          <ac:picMkLst>
            <pc:docMk/>
            <pc:sldMk cId="2964066685" sldId="287"/>
            <ac:picMk id="5" creationId="{8C70D0E4-7553-688A-6B14-33A676F8ECC5}"/>
          </ac:picMkLst>
        </pc:picChg>
        <pc:picChg chg="del mod topLvl">
          <ac:chgData name="Nino Philip Ramones" userId="1068934f-e3b4-4e88-ba23-4cb57230c594" providerId="ADAL" clId="{CE1A2483-E38C-48E5-BC81-7BCC41BEAE8B}" dt="2023-03-25T09:58:56.176" v="9175" actId="478"/>
          <ac:picMkLst>
            <pc:docMk/>
            <pc:sldMk cId="2964066685" sldId="287"/>
            <ac:picMk id="7" creationId="{9009E13D-25E9-0ED3-F1FB-B871F2C29CBF}"/>
          </ac:picMkLst>
        </pc:picChg>
        <pc:picChg chg="add mod ord modCrop">
          <ac:chgData name="Nino Philip Ramones" userId="1068934f-e3b4-4e88-ba23-4cb57230c594" providerId="ADAL" clId="{CE1A2483-E38C-48E5-BC81-7BCC41BEAE8B}" dt="2023-03-25T10:12:48.205" v="10006" actId="1076"/>
          <ac:picMkLst>
            <pc:docMk/>
            <pc:sldMk cId="2964066685" sldId="287"/>
            <ac:picMk id="9" creationId="{1BB7ACA0-0C22-7849-4739-EDBD8162DAD0}"/>
          </ac:picMkLst>
        </pc:picChg>
        <pc:picChg chg="del mod topLvl">
          <ac:chgData name="Nino Philip Ramones" userId="1068934f-e3b4-4e88-ba23-4cb57230c594" providerId="ADAL" clId="{CE1A2483-E38C-48E5-BC81-7BCC41BEAE8B}" dt="2023-03-25T09:58:56.176" v="9175" actId="478"/>
          <ac:picMkLst>
            <pc:docMk/>
            <pc:sldMk cId="2964066685" sldId="287"/>
            <ac:picMk id="10" creationId="{6209A5CC-FDB7-6171-F00E-96122C493CE4}"/>
          </ac:picMkLst>
        </pc:picChg>
        <pc:picChg chg="add mod ord modCrop">
          <ac:chgData name="Nino Philip Ramones" userId="1068934f-e3b4-4e88-ba23-4cb57230c594" providerId="ADAL" clId="{CE1A2483-E38C-48E5-BC81-7BCC41BEAE8B}" dt="2023-03-25T09:58:53.361" v="9174" actId="167"/>
          <ac:picMkLst>
            <pc:docMk/>
            <pc:sldMk cId="2964066685" sldId="287"/>
            <ac:picMk id="13" creationId="{E7CF9C52-DC56-D589-C1BE-FC00535916B1}"/>
          </ac:picMkLst>
        </pc:picChg>
        <pc:picChg chg="add del mod">
          <ac:chgData name="Nino Philip Ramones" userId="1068934f-e3b4-4e88-ba23-4cb57230c594" providerId="ADAL" clId="{CE1A2483-E38C-48E5-BC81-7BCC41BEAE8B}" dt="2023-03-26T01:23:46.400" v="12158" actId="478"/>
          <ac:picMkLst>
            <pc:docMk/>
            <pc:sldMk cId="2964066685" sldId="287"/>
            <ac:picMk id="1028" creationId="{9053E19E-12E3-CC2A-9662-54192D832490}"/>
          </ac:picMkLst>
        </pc:picChg>
        <pc:picChg chg="add mod">
          <ac:chgData name="Nino Philip Ramones" userId="1068934f-e3b4-4e88-ba23-4cb57230c594" providerId="ADAL" clId="{CE1A2483-E38C-48E5-BC81-7BCC41BEAE8B}" dt="2023-03-26T01:24:24.207" v="12166" actId="1035"/>
          <ac:picMkLst>
            <pc:docMk/>
            <pc:sldMk cId="2964066685" sldId="287"/>
            <ac:picMk id="1030" creationId="{679B4984-3835-29CD-BBE3-4D7046309456}"/>
          </ac:picMkLst>
        </pc:picChg>
      </pc:sldChg>
      <pc:sldChg chg="addSp delSp modSp add mod">
        <pc:chgData name="Nino Philip Ramones" userId="1068934f-e3b4-4e88-ba23-4cb57230c594" providerId="ADAL" clId="{CE1A2483-E38C-48E5-BC81-7BCC41BEAE8B}" dt="2023-03-26T02:27:20.629" v="13067" actId="20577"/>
        <pc:sldMkLst>
          <pc:docMk/>
          <pc:sldMk cId="2474797160" sldId="288"/>
        </pc:sldMkLst>
        <pc:spChg chg="mod">
          <ac:chgData name="Nino Philip Ramones" userId="1068934f-e3b4-4e88-ba23-4cb57230c594" providerId="ADAL" clId="{CE1A2483-E38C-48E5-BC81-7BCC41BEAE8B}" dt="2023-03-25T10:58:51.864" v="10168" actId="20577"/>
          <ac:spMkLst>
            <pc:docMk/>
            <pc:sldMk cId="2474797160" sldId="288"/>
            <ac:spMk id="2" creationId="{05373617-D585-BAF0-0B5B-D2CF324A4D6B}"/>
          </ac:spMkLst>
        </pc:spChg>
        <pc:spChg chg="mod">
          <ac:chgData name="Nino Philip Ramones" userId="1068934f-e3b4-4e88-ba23-4cb57230c594" providerId="ADAL" clId="{CE1A2483-E38C-48E5-BC81-7BCC41BEAE8B}" dt="2023-03-26T02:27:20.629" v="13067" actId="20577"/>
          <ac:spMkLst>
            <pc:docMk/>
            <pc:sldMk cId="2474797160" sldId="288"/>
            <ac:spMk id="6" creationId="{1C139C71-43D8-DA15-F46A-8598CDF1F78A}"/>
          </ac:spMkLst>
        </pc:spChg>
        <pc:spChg chg="mod ord">
          <ac:chgData name="Nino Philip Ramones" userId="1068934f-e3b4-4e88-ba23-4cb57230c594" providerId="ADAL" clId="{CE1A2483-E38C-48E5-BC81-7BCC41BEAE8B}" dt="2023-03-26T00:31:33.809" v="11283" actId="1036"/>
          <ac:spMkLst>
            <pc:docMk/>
            <pc:sldMk cId="2474797160" sldId="288"/>
            <ac:spMk id="12" creationId="{A03D9DDB-0911-CCC6-289E-FE03CE9C7E57}"/>
          </ac:spMkLst>
        </pc:spChg>
        <pc:spChg chg="del">
          <ac:chgData name="Nino Philip Ramones" userId="1068934f-e3b4-4e88-ba23-4cb57230c594" providerId="ADAL" clId="{CE1A2483-E38C-48E5-BC81-7BCC41BEAE8B}" dt="2023-03-25T10:59:43.969" v="10169" actId="478"/>
          <ac:spMkLst>
            <pc:docMk/>
            <pc:sldMk cId="2474797160" sldId="288"/>
            <ac:spMk id="16" creationId="{B9691CAE-C393-DAEA-4FF9-5454469604B3}"/>
          </ac:spMkLst>
        </pc:spChg>
        <pc:picChg chg="add mod modCrop">
          <ac:chgData name="Nino Philip Ramones" userId="1068934f-e3b4-4e88-ba23-4cb57230c594" providerId="ADAL" clId="{CE1A2483-E38C-48E5-BC81-7BCC41BEAE8B}" dt="2023-03-26T00:31:33.809" v="11283" actId="1036"/>
          <ac:picMkLst>
            <pc:docMk/>
            <pc:sldMk cId="2474797160" sldId="288"/>
            <ac:picMk id="4" creationId="{F80FEB30-9E07-DFAD-ECA1-FF3600E6B0A8}"/>
          </ac:picMkLst>
        </pc:picChg>
        <pc:picChg chg="del">
          <ac:chgData name="Nino Philip Ramones" userId="1068934f-e3b4-4e88-ba23-4cb57230c594" providerId="ADAL" clId="{CE1A2483-E38C-48E5-BC81-7BCC41BEAE8B}" dt="2023-03-25T10:59:43.969" v="10169" actId="478"/>
          <ac:picMkLst>
            <pc:docMk/>
            <pc:sldMk cId="2474797160" sldId="288"/>
            <ac:picMk id="5" creationId="{8C70D0E4-7553-688A-6B14-33A676F8ECC5}"/>
          </ac:picMkLst>
        </pc:picChg>
        <pc:picChg chg="del">
          <ac:chgData name="Nino Philip Ramones" userId="1068934f-e3b4-4e88-ba23-4cb57230c594" providerId="ADAL" clId="{CE1A2483-E38C-48E5-BC81-7BCC41BEAE8B}" dt="2023-03-25T10:59:43.969" v="10169" actId="478"/>
          <ac:picMkLst>
            <pc:docMk/>
            <pc:sldMk cId="2474797160" sldId="288"/>
            <ac:picMk id="9" creationId="{1BB7ACA0-0C22-7849-4739-EDBD8162DAD0}"/>
          </ac:picMkLst>
        </pc:picChg>
        <pc:picChg chg="del">
          <ac:chgData name="Nino Philip Ramones" userId="1068934f-e3b4-4e88-ba23-4cb57230c594" providerId="ADAL" clId="{CE1A2483-E38C-48E5-BC81-7BCC41BEAE8B}" dt="2023-03-25T10:59:43.969" v="10169" actId="478"/>
          <ac:picMkLst>
            <pc:docMk/>
            <pc:sldMk cId="2474797160" sldId="288"/>
            <ac:picMk id="13" creationId="{E7CF9C52-DC56-D589-C1BE-FC00535916B1}"/>
          </ac:picMkLst>
        </pc:picChg>
        <pc:picChg chg="del">
          <ac:chgData name="Nino Philip Ramones" userId="1068934f-e3b4-4e88-ba23-4cb57230c594" providerId="ADAL" clId="{CE1A2483-E38C-48E5-BC81-7BCC41BEAE8B}" dt="2023-03-25T10:59:43.969" v="10169" actId="478"/>
          <ac:picMkLst>
            <pc:docMk/>
            <pc:sldMk cId="2474797160" sldId="288"/>
            <ac:picMk id="1028" creationId="{9053E19E-12E3-CC2A-9662-54192D832490}"/>
          </ac:picMkLst>
        </pc:picChg>
      </pc:sldChg>
      <pc:sldChg chg="add del ord">
        <pc:chgData name="Nino Philip Ramones" userId="1068934f-e3b4-4e88-ba23-4cb57230c594" providerId="ADAL" clId="{CE1A2483-E38C-48E5-BC81-7BCC41BEAE8B}" dt="2023-03-26T00:55:43.574" v="11399" actId="47"/>
        <pc:sldMkLst>
          <pc:docMk/>
          <pc:sldMk cId="3489249307" sldId="289"/>
        </pc:sldMkLst>
      </pc:sldChg>
      <pc:sldChg chg="addSp delSp modSp add mod ord">
        <pc:chgData name="Nino Philip Ramones" userId="1068934f-e3b4-4e88-ba23-4cb57230c594" providerId="ADAL" clId="{CE1A2483-E38C-48E5-BC81-7BCC41BEAE8B}" dt="2023-03-26T02:41:40.601" v="13677" actId="1036"/>
        <pc:sldMkLst>
          <pc:docMk/>
          <pc:sldMk cId="3945412091" sldId="289"/>
        </pc:sldMkLst>
        <pc:spChg chg="mod">
          <ac:chgData name="Nino Philip Ramones" userId="1068934f-e3b4-4e88-ba23-4cb57230c594" providerId="ADAL" clId="{CE1A2483-E38C-48E5-BC81-7BCC41BEAE8B}" dt="2023-03-26T00:56:27.368" v="11450" actId="20577"/>
          <ac:spMkLst>
            <pc:docMk/>
            <pc:sldMk cId="3945412091" sldId="289"/>
            <ac:spMk id="2" creationId="{05373617-D585-BAF0-0B5B-D2CF324A4D6B}"/>
          </ac:spMkLst>
        </pc:spChg>
        <pc:spChg chg="mod">
          <ac:chgData name="Nino Philip Ramones" userId="1068934f-e3b4-4e88-ba23-4cb57230c594" providerId="ADAL" clId="{CE1A2483-E38C-48E5-BC81-7BCC41BEAE8B}" dt="2023-03-26T01:34:13.465" v="12434" actId="2711"/>
          <ac:spMkLst>
            <pc:docMk/>
            <pc:sldMk cId="3945412091" sldId="289"/>
            <ac:spMk id="6" creationId="{1C139C71-43D8-DA15-F46A-8598CDF1F78A}"/>
          </ac:spMkLst>
        </pc:spChg>
        <pc:spChg chg="add mod">
          <ac:chgData name="Nino Philip Ramones" userId="1068934f-e3b4-4e88-ba23-4cb57230c594" providerId="ADAL" clId="{CE1A2483-E38C-48E5-BC81-7BCC41BEAE8B}" dt="2023-03-26T01:35:16.887" v="12437" actId="2711"/>
          <ac:spMkLst>
            <pc:docMk/>
            <pc:sldMk cId="3945412091" sldId="289"/>
            <ac:spMk id="8" creationId="{39088E25-DA30-5952-1F56-05AF9F5E2157}"/>
          </ac:spMkLst>
        </pc:spChg>
        <pc:spChg chg="add del mod">
          <ac:chgData name="Nino Philip Ramones" userId="1068934f-e3b4-4e88-ba23-4cb57230c594" providerId="ADAL" clId="{CE1A2483-E38C-48E5-BC81-7BCC41BEAE8B}" dt="2023-03-26T01:30:00.333" v="12339"/>
          <ac:spMkLst>
            <pc:docMk/>
            <pc:sldMk cId="3945412091" sldId="289"/>
            <ac:spMk id="9" creationId="{E6805876-85BE-79F8-D575-C46FCC327154}"/>
          </ac:spMkLst>
        </pc:spChg>
        <pc:spChg chg="mod topLvl">
          <ac:chgData name="Nino Philip Ramones" userId="1068934f-e3b4-4e88-ba23-4cb57230c594" providerId="ADAL" clId="{CE1A2483-E38C-48E5-BC81-7BCC41BEAE8B}" dt="2023-03-26T02:41:40.601" v="13677" actId="1036"/>
          <ac:spMkLst>
            <pc:docMk/>
            <pc:sldMk cId="3945412091" sldId="289"/>
            <ac:spMk id="12" creationId="{A03D9DDB-0911-CCC6-289E-FE03CE9C7E57}"/>
          </ac:spMkLst>
        </pc:spChg>
        <pc:grpChg chg="del">
          <ac:chgData name="Nino Philip Ramones" userId="1068934f-e3b4-4e88-ba23-4cb57230c594" providerId="ADAL" clId="{CE1A2483-E38C-48E5-BC81-7BCC41BEAE8B}" dt="2023-03-26T00:56:43.405" v="11451" actId="478"/>
          <ac:grpSpMkLst>
            <pc:docMk/>
            <pc:sldMk cId="3945412091" sldId="289"/>
            <ac:grpSpMk id="15" creationId="{C25BAF9D-648B-5DF1-5DA2-51603A64AE61}"/>
          </ac:grpSpMkLst>
        </pc:grpChg>
        <pc:picChg chg="del">
          <ac:chgData name="Nino Philip Ramones" userId="1068934f-e3b4-4e88-ba23-4cb57230c594" providerId="ADAL" clId="{CE1A2483-E38C-48E5-BC81-7BCC41BEAE8B}" dt="2023-03-26T00:56:43.405" v="11451" actId="478"/>
          <ac:picMkLst>
            <pc:docMk/>
            <pc:sldMk cId="3945412091" sldId="289"/>
            <ac:picMk id="4" creationId="{FA791576-C960-D6DC-035D-DFE9D8716961}"/>
          </ac:picMkLst>
        </pc:picChg>
        <pc:picChg chg="add mod modCrop">
          <ac:chgData name="Nino Philip Ramones" userId="1068934f-e3b4-4e88-ba23-4cb57230c594" providerId="ADAL" clId="{CE1A2483-E38C-48E5-BC81-7BCC41BEAE8B}" dt="2023-03-26T02:41:40.601" v="13677" actId="1036"/>
          <ac:picMkLst>
            <pc:docMk/>
            <pc:sldMk cId="3945412091" sldId="289"/>
            <ac:picMk id="5" creationId="{9C4CA27C-CA0F-BC98-6B23-53246FF191BB}"/>
          </ac:picMkLst>
        </pc:picChg>
        <pc:picChg chg="del">
          <ac:chgData name="Nino Philip Ramones" userId="1068934f-e3b4-4e88-ba23-4cb57230c594" providerId="ADAL" clId="{CE1A2483-E38C-48E5-BC81-7BCC41BEAE8B}" dt="2023-03-26T00:56:43.405" v="11451" actId="478"/>
          <ac:picMkLst>
            <pc:docMk/>
            <pc:sldMk cId="3945412091" sldId="289"/>
            <ac:picMk id="7" creationId="{9009E13D-25E9-0ED3-F1FB-B871F2C29CBF}"/>
          </ac:picMkLst>
        </pc:picChg>
        <pc:picChg chg="del topLvl">
          <ac:chgData name="Nino Philip Ramones" userId="1068934f-e3b4-4e88-ba23-4cb57230c594" providerId="ADAL" clId="{CE1A2483-E38C-48E5-BC81-7BCC41BEAE8B}" dt="2023-03-26T00:56:43.405" v="11451" actId="478"/>
          <ac:picMkLst>
            <pc:docMk/>
            <pc:sldMk cId="3945412091" sldId="289"/>
            <ac:picMk id="10" creationId="{6209A5CC-FDB7-6171-F00E-96122C493CE4}"/>
          </ac:picMkLst>
        </pc:picChg>
        <pc:picChg chg="add mod">
          <ac:chgData name="Nino Philip Ramones" userId="1068934f-e3b4-4e88-ba23-4cb57230c594" providerId="ADAL" clId="{CE1A2483-E38C-48E5-BC81-7BCC41BEAE8B}" dt="2023-03-26T01:32:29.180" v="12370" actId="14100"/>
          <ac:picMkLst>
            <pc:docMk/>
            <pc:sldMk cId="3945412091" sldId="289"/>
            <ac:picMk id="4098" creationId="{FBFF0E94-ABA5-0C9F-52A2-3D9BC0E52694}"/>
          </ac:picMkLst>
        </pc:picChg>
      </pc:sldChg>
      <pc:sldChg chg="addSp delSp modSp add mod">
        <pc:chgData name="Nino Philip Ramones" userId="1068934f-e3b4-4e88-ba23-4cb57230c594" providerId="ADAL" clId="{CE1A2483-E38C-48E5-BC81-7BCC41BEAE8B}" dt="2023-03-26T08:46:46.764" v="24971" actId="1035"/>
        <pc:sldMkLst>
          <pc:docMk/>
          <pc:sldMk cId="3495413580" sldId="290"/>
        </pc:sldMkLst>
        <pc:spChg chg="mod">
          <ac:chgData name="Nino Philip Ramones" userId="1068934f-e3b4-4e88-ba23-4cb57230c594" providerId="ADAL" clId="{CE1A2483-E38C-48E5-BC81-7BCC41BEAE8B}" dt="2023-03-26T01:36:17.242" v="12469" actId="20577"/>
          <ac:spMkLst>
            <pc:docMk/>
            <pc:sldMk cId="3495413580" sldId="290"/>
            <ac:spMk id="2" creationId="{05373617-D585-BAF0-0B5B-D2CF324A4D6B}"/>
          </ac:spMkLst>
        </pc:spChg>
        <pc:spChg chg="mod">
          <ac:chgData name="Nino Philip Ramones" userId="1068934f-e3b4-4e88-ba23-4cb57230c594" providerId="ADAL" clId="{CE1A2483-E38C-48E5-BC81-7BCC41BEAE8B}" dt="2023-03-26T02:44:46.739" v="13711" actId="2711"/>
          <ac:spMkLst>
            <pc:docMk/>
            <pc:sldMk cId="3495413580" sldId="290"/>
            <ac:spMk id="6" creationId="{1C139C71-43D8-DA15-F46A-8598CDF1F78A}"/>
          </ac:spMkLst>
        </pc:spChg>
        <pc:spChg chg="del">
          <ac:chgData name="Nino Philip Ramones" userId="1068934f-e3b4-4e88-ba23-4cb57230c594" providerId="ADAL" clId="{CE1A2483-E38C-48E5-BC81-7BCC41BEAE8B}" dt="2023-03-26T01:36:22.286" v="12470" actId="478"/>
          <ac:spMkLst>
            <pc:docMk/>
            <pc:sldMk cId="3495413580" sldId="290"/>
            <ac:spMk id="8" creationId="{39088E25-DA30-5952-1F56-05AF9F5E2157}"/>
          </ac:spMkLst>
        </pc:spChg>
        <pc:spChg chg="add mod">
          <ac:chgData name="Nino Philip Ramones" userId="1068934f-e3b4-4e88-ba23-4cb57230c594" providerId="ADAL" clId="{CE1A2483-E38C-48E5-BC81-7BCC41BEAE8B}" dt="2023-03-26T02:46:26.558" v="13750" actId="2711"/>
          <ac:spMkLst>
            <pc:docMk/>
            <pc:sldMk cId="3495413580" sldId="290"/>
            <ac:spMk id="10" creationId="{3ABF9FC6-2716-8C49-20BF-E4CD3FCBE20B}"/>
          </ac:spMkLst>
        </pc:spChg>
        <pc:spChg chg="mod">
          <ac:chgData name="Nino Philip Ramones" userId="1068934f-e3b4-4e88-ba23-4cb57230c594" providerId="ADAL" clId="{CE1A2483-E38C-48E5-BC81-7BCC41BEAE8B}" dt="2023-03-26T02:40:15.659" v="13660" actId="12788"/>
          <ac:spMkLst>
            <pc:docMk/>
            <pc:sldMk cId="3495413580" sldId="290"/>
            <ac:spMk id="12" creationId="{A03D9DDB-0911-CCC6-289E-FE03CE9C7E57}"/>
          </ac:spMkLst>
        </pc:spChg>
        <pc:grpChg chg="add mod">
          <ac:chgData name="Nino Philip Ramones" userId="1068934f-e3b4-4e88-ba23-4cb57230c594" providerId="ADAL" clId="{CE1A2483-E38C-48E5-BC81-7BCC41BEAE8B}" dt="2023-03-26T02:28:05.055" v="13076" actId="164"/>
          <ac:grpSpMkLst>
            <pc:docMk/>
            <pc:sldMk cId="3495413580" sldId="290"/>
            <ac:grpSpMk id="7" creationId="{BCFF6373-5A39-7056-3406-0AD5136B7A70}"/>
          </ac:grpSpMkLst>
        </pc:grpChg>
        <pc:grpChg chg="add mod">
          <ac:chgData name="Nino Philip Ramones" userId="1068934f-e3b4-4e88-ba23-4cb57230c594" providerId="ADAL" clId="{CE1A2483-E38C-48E5-BC81-7BCC41BEAE8B}" dt="2023-03-26T08:46:46.764" v="24971" actId="1035"/>
          <ac:grpSpMkLst>
            <pc:docMk/>
            <pc:sldMk cId="3495413580" sldId="290"/>
            <ac:grpSpMk id="9" creationId="{EF6801E7-D190-4424-A4E6-F8F1EBF558A4}"/>
          </ac:grpSpMkLst>
        </pc:grpChg>
        <pc:picChg chg="add mod">
          <ac:chgData name="Nino Philip Ramones" userId="1068934f-e3b4-4e88-ba23-4cb57230c594" providerId="ADAL" clId="{CE1A2483-E38C-48E5-BC81-7BCC41BEAE8B}" dt="2023-03-26T02:40:15.659" v="13660" actId="12788"/>
          <ac:picMkLst>
            <pc:docMk/>
            <pc:sldMk cId="3495413580" sldId="290"/>
            <ac:picMk id="4" creationId="{040CAB13-1E07-D48E-0698-1B1C7BEE0280}"/>
          </ac:picMkLst>
        </pc:picChg>
        <pc:picChg chg="del">
          <ac:chgData name="Nino Philip Ramones" userId="1068934f-e3b4-4e88-ba23-4cb57230c594" providerId="ADAL" clId="{CE1A2483-E38C-48E5-BC81-7BCC41BEAE8B}" dt="2023-03-26T01:36:27.473" v="12472" actId="478"/>
          <ac:picMkLst>
            <pc:docMk/>
            <pc:sldMk cId="3495413580" sldId="290"/>
            <ac:picMk id="5" creationId="{9C4CA27C-CA0F-BC98-6B23-53246FF191BB}"/>
          </ac:picMkLst>
        </pc:picChg>
        <pc:picChg chg="del">
          <ac:chgData name="Nino Philip Ramones" userId="1068934f-e3b4-4e88-ba23-4cb57230c594" providerId="ADAL" clId="{CE1A2483-E38C-48E5-BC81-7BCC41BEAE8B}" dt="2023-03-26T01:36:24.993" v="12471" actId="478"/>
          <ac:picMkLst>
            <pc:docMk/>
            <pc:sldMk cId="3495413580" sldId="290"/>
            <ac:picMk id="4098" creationId="{FBFF0E94-ABA5-0C9F-52A2-3D9BC0E52694}"/>
          </ac:picMkLst>
        </pc:picChg>
      </pc:sldChg>
      <pc:sldChg chg="addSp delSp modSp add mod ord">
        <pc:chgData name="Nino Philip Ramones" userId="1068934f-e3b4-4e88-ba23-4cb57230c594" providerId="ADAL" clId="{CE1A2483-E38C-48E5-BC81-7BCC41BEAE8B}" dt="2023-03-26T03:19:32.212" v="14765" actId="1035"/>
        <pc:sldMkLst>
          <pc:docMk/>
          <pc:sldMk cId="3192055937" sldId="291"/>
        </pc:sldMkLst>
        <pc:spChg chg="del">
          <ac:chgData name="Nino Philip Ramones" userId="1068934f-e3b4-4e88-ba23-4cb57230c594" providerId="ADAL" clId="{CE1A2483-E38C-48E5-BC81-7BCC41BEAE8B}" dt="2023-03-26T02:51:54.047" v="13760" actId="478"/>
          <ac:spMkLst>
            <pc:docMk/>
            <pc:sldMk cId="3192055937" sldId="291"/>
            <ac:spMk id="2" creationId="{05373617-D585-BAF0-0B5B-D2CF324A4D6B}"/>
          </ac:spMkLst>
        </pc:spChg>
        <pc:spChg chg="mod">
          <ac:chgData name="Nino Philip Ramones" userId="1068934f-e3b4-4e88-ba23-4cb57230c594" providerId="ADAL" clId="{CE1A2483-E38C-48E5-BC81-7BCC41BEAE8B}" dt="2023-03-26T03:19:32.212" v="14765" actId="1035"/>
          <ac:spMkLst>
            <pc:docMk/>
            <pc:sldMk cId="3192055937" sldId="291"/>
            <ac:spMk id="6" creationId="{1C139C71-43D8-DA15-F46A-8598CDF1F78A}"/>
          </ac:spMkLst>
        </pc:spChg>
        <pc:spChg chg="del">
          <ac:chgData name="Nino Philip Ramones" userId="1068934f-e3b4-4e88-ba23-4cb57230c594" providerId="ADAL" clId="{CE1A2483-E38C-48E5-BC81-7BCC41BEAE8B}" dt="2023-03-26T02:51:51.749" v="13759" actId="478"/>
          <ac:spMkLst>
            <pc:docMk/>
            <pc:sldMk cId="3192055937" sldId="291"/>
            <ac:spMk id="8" creationId="{39088E25-DA30-5952-1F56-05AF9F5E2157}"/>
          </ac:spMkLst>
        </pc:spChg>
        <pc:spChg chg="mod">
          <ac:chgData name="Nino Philip Ramones" userId="1068934f-e3b4-4e88-ba23-4cb57230c594" providerId="ADAL" clId="{CE1A2483-E38C-48E5-BC81-7BCC41BEAE8B}" dt="2023-03-26T03:19:32.212" v="14765" actId="1035"/>
          <ac:spMkLst>
            <pc:docMk/>
            <pc:sldMk cId="3192055937" sldId="291"/>
            <ac:spMk id="12" creationId="{A03D9DDB-0911-CCC6-289E-FE03CE9C7E57}"/>
          </ac:spMkLst>
        </pc:spChg>
        <pc:spChg chg="add mod">
          <ac:chgData name="Nino Philip Ramones" userId="1068934f-e3b4-4e88-ba23-4cb57230c594" providerId="ADAL" clId="{CE1A2483-E38C-48E5-BC81-7BCC41BEAE8B}" dt="2023-03-26T03:19:32.212" v="14765" actId="1035"/>
          <ac:spMkLst>
            <pc:docMk/>
            <pc:sldMk cId="3192055937" sldId="291"/>
            <ac:spMk id="19" creationId="{62B725AB-4493-D4B9-75CD-7C5549A88530}"/>
          </ac:spMkLst>
        </pc:spChg>
        <pc:spChg chg="add mod">
          <ac:chgData name="Nino Philip Ramones" userId="1068934f-e3b4-4e88-ba23-4cb57230c594" providerId="ADAL" clId="{CE1A2483-E38C-48E5-BC81-7BCC41BEAE8B}" dt="2023-03-26T03:19:32.212" v="14765" actId="1035"/>
          <ac:spMkLst>
            <pc:docMk/>
            <pc:sldMk cId="3192055937" sldId="291"/>
            <ac:spMk id="20" creationId="{5754CAF5-3A2C-A9C5-9537-41EAD1C6642E}"/>
          </ac:spMkLst>
        </pc:spChg>
        <pc:grpChg chg="add del mod">
          <ac:chgData name="Nino Philip Ramones" userId="1068934f-e3b4-4e88-ba23-4cb57230c594" providerId="ADAL" clId="{CE1A2483-E38C-48E5-BC81-7BCC41BEAE8B}" dt="2023-03-26T03:12:33.549" v="14272" actId="478"/>
          <ac:grpSpMkLst>
            <pc:docMk/>
            <pc:sldMk cId="3192055937" sldId="291"/>
            <ac:grpSpMk id="17" creationId="{9451BA94-062B-3CB3-668F-7F3645DEB745}"/>
          </ac:grpSpMkLst>
        </pc:grpChg>
        <pc:picChg chg="add mod modCrop">
          <ac:chgData name="Nino Philip Ramones" userId="1068934f-e3b4-4e88-ba23-4cb57230c594" providerId="ADAL" clId="{CE1A2483-E38C-48E5-BC81-7BCC41BEAE8B}" dt="2023-03-26T03:02:53.407" v="13824" actId="164"/>
          <ac:picMkLst>
            <pc:docMk/>
            <pc:sldMk cId="3192055937" sldId="291"/>
            <ac:picMk id="4" creationId="{62EDDADA-49BE-84C9-CDF0-85A48D6AA968}"/>
          </ac:picMkLst>
        </pc:picChg>
        <pc:picChg chg="del">
          <ac:chgData name="Nino Philip Ramones" userId="1068934f-e3b4-4e88-ba23-4cb57230c594" providerId="ADAL" clId="{CE1A2483-E38C-48E5-BC81-7BCC41BEAE8B}" dt="2023-03-26T02:51:48.189" v="13758" actId="478"/>
          <ac:picMkLst>
            <pc:docMk/>
            <pc:sldMk cId="3192055937" sldId="291"/>
            <ac:picMk id="5" creationId="{9C4CA27C-CA0F-BC98-6B23-53246FF191BB}"/>
          </ac:picMkLst>
        </pc:picChg>
        <pc:picChg chg="add del mod modCrop">
          <ac:chgData name="Nino Philip Ramones" userId="1068934f-e3b4-4e88-ba23-4cb57230c594" providerId="ADAL" clId="{CE1A2483-E38C-48E5-BC81-7BCC41BEAE8B}" dt="2023-03-26T03:12:28.466" v="14269" actId="21"/>
          <ac:picMkLst>
            <pc:docMk/>
            <pc:sldMk cId="3192055937" sldId="291"/>
            <ac:picMk id="9" creationId="{E2B1D0DD-2938-6309-374D-1CAB29A60F26}"/>
          </ac:picMkLst>
        </pc:picChg>
        <pc:picChg chg="add mod modCrop">
          <ac:chgData name="Nino Philip Ramones" userId="1068934f-e3b4-4e88-ba23-4cb57230c594" providerId="ADAL" clId="{CE1A2483-E38C-48E5-BC81-7BCC41BEAE8B}" dt="2023-03-26T03:19:32.212" v="14765" actId="1035"/>
          <ac:picMkLst>
            <pc:docMk/>
            <pc:sldMk cId="3192055937" sldId="291"/>
            <ac:picMk id="11" creationId="{970F1E83-B030-083A-7373-82982C5C67EE}"/>
          </ac:picMkLst>
        </pc:picChg>
        <pc:picChg chg="add mod modCrop">
          <ac:chgData name="Nino Philip Ramones" userId="1068934f-e3b4-4e88-ba23-4cb57230c594" providerId="ADAL" clId="{CE1A2483-E38C-48E5-BC81-7BCC41BEAE8B}" dt="2023-03-26T03:02:53.407" v="13824" actId="164"/>
          <ac:picMkLst>
            <pc:docMk/>
            <pc:sldMk cId="3192055937" sldId="291"/>
            <ac:picMk id="14" creationId="{8C9DC9A8-A101-4B99-C4ED-341628BDCD72}"/>
          </ac:picMkLst>
        </pc:picChg>
        <pc:picChg chg="add mod modCrop">
          <ac:chgData name="Nino Philip Ramones" userId="1068934f-e3b4-4e88-ba23-4cb57230c594" providerId="ADAL" clId="{CE1A2483-E38C-48E5-BC81-7BCC41BEAE8B}" dt="2023-03-26T03:02:53.407" v="13824" actId="164"/>
          <ac:picMkLst>
            <pc:docMk/>
            <pc:sldMk cId="3192055937" sldId="291"/>
            <ac:picMk id="16" creationId="{81BD971E-24DF-ED1E-0480-4C38C557B50A}"/>
          </ac:picMkLst>
        </pc:picChg>
        <pc:picChg chg="add mod">
          <ac:chgData name="Nino Philip Ramones" userId="1068934f-e3b4-4e88-ba23-4cb57230c594" providerId="ADAL" clId="{CE1A2483-E38C-48E5-BC81-7BCC41BEAE8B}" dt="2023-03-26T03:19:32.212" v="14765" actId="1035"/>
          <ac:picMkLst>
            <pc:docMk/>
            <pc:sldMk cId="3192055937" sldId="291"/>
            <ac:picMk id="18" creationId="{B533B33F-B02A-B6E4-BE78-9F4CE0CEE7B4}"/>
          </ac:picMkLst>
        </pc:picChg>
        <pc:picChg chg="del">
          <ac:chgData name="Nino Philip Ramones" userId="1068934f-e3b4-4e88-ba23-4cb57230c594" providerId="ADAL" clId="{CE1A2483-E38C-48E5-BC81-7BCC41BEAE8B}" dt="2023-03-26T02:52:02.364" v="13761" actId="478"/>
          <ac:picMkLst>
            <pc:docMk/>
            <pc:sldMk cId="3192055937" sldId="291"/>
            <ac:picMk id="4098" creationId="{FBFF0E94-ABA5-0C9F-52A2-3D9BC0E52694}"/>
          </ac:picMkLst>
        </pc:picChg>
      </pc:sldChg>
      <pc:sldChg chg="addSp delSp modSp add mod ord">
        <pc:chgData name="Nino Philip Ramones" userId="1068934f-e3b4-4e88-ba23-4cb57230c594" providerId="ADAL" clId="{CE1A2483-E38C-48E5-BC81-7BCC41BEAE8B}" dt="2023-03-26T03:13:07.467" v="14276" actId="2711"/>
        <pc:sldMkLst>
          <pc:docMk/>
          <pc:sldMk cId="3168222819" sldId="292"/>
        </pc:sldMkLst>
        <pc:spChg chg="mod">
          <ac:chgData name="Nino Philip Ramones" userId="1068934f-e3b4-4e88-ba23-4cb57230c594" providerId="ADAL" clId="{CE1A2483-E38C-48E5-BC81-7BCC41BEAE8B}" dt="2023-03-26T03:13:07.467" v="14276" actId="2711"/>
          <ac:spMkLst>
            <pc:docMk/>
            <pc:sldMk cId="3168222819" sldId="292"/>
            <ac:spMk id="6" creationId="{1C139C71-43D8-DA15-F46A-8598CDF1F78A}"/>
          </ac:spMkLst>
        </pc:spChg>
        <pc:spChg chg="mod">
          <ac:chgData name="Nino Philip Ramones" userId="1068934f-e3b4-4e88-ba23-4cb57230c594" providerId="ADAL" clId="{CE1A2483-E38C-48E5-BC81-7BCC41BEAE8B}" dt="2023-03-26T03:12:01.013" v="14267" actId="12788"/>
          <ac:spMkLst>
            <pc:docMk/>
            <pc:sldMk cId="3168222819" sldId="292"/>
            <ac:spMk id="12" creationId="{A03D9DDB-0911-CCC6-289E-FE03CE9C7E57}"/>
          </ac:spMkLst>
        </pc:spChg>
        <pc:grpChg chg="add mod">
          <ac:chgData name="Nino Philip Ramones" userId="1068934f-e3b4-4e88-ba23-4cb57230c594" providerId="ADAL" clId="{CE1A2483-E38C-48E5-BC81-7BCC41BEAE8B}" dt="2023-03-26T03:06:45.630" v="13965" actId="164"/>
          <ac:grpSpMkLst>
            <pc:docMk/>
            <pc:sldMk cId="3168222819" sldId="292"/>
            <ac:grpSpMk id="2" creationId="{F7342369-3404-D4B2-C175-6DC912B5A1CF}"/>
          </ac:grpSpMkLst>
        </pc:grpChg>
        <pc:grpChg chg="add mod">
          <ac:chgData name="Nino Philip Ramones" userId="1068934f-e3b4-4e88-ba23-4cb57230c594" providerId="ADAL" clId="{CE1A2483-E38C-48E5-BC81-7BCC41BEAE8B}" dt="2023-03-26T03:11:15.621" v="14259" actId="14100"/>
          <ac:grpSpMkLst>
            <pc:docMk/>
            <pc:sldMk cId="3168222819" sldId="292"/>
            <ac:grpSpMk id="3" creationId="{B4381256-8497-E5FD-A264-20AB10FF20F6}"/>
          </ac:grpSpMkLst>
        </pc:grpChg>
        <pc:grpChg chg="del">
          <ac:chgData name="Nino Philip Ramones" userId="1068934f-e3b4-4e88-ba23-4cb57230c594" providerId="ADAL" clId="{CE1A2483-E38C-48E5-BC81-7BCC41BEAE8B}" dt="2023-03-26T03:03:43.631" v="13830" actId="165"/>
          <ac:grpSpMkLst>
            <pc:docMk/>
            <pc:sldMk cId="3168222819" sldId="292"/>
            <ac:grpSpMk id="17" creationId="{9451BA94-062B-3CB3-668F-7F3645DEB745}"/>
          </ac:grpSpMkLst>
        </pc:grpChg>
        <pc:picChg chg="mod ord topLvl">
          <ac:chgData name="Nino Philip Ramones" userId="1068934f-e3b4-4e88-ba23-4cb57230c594" providerId="ADAL" clId="{CE1A2483-E38C-48E5-BC81-7BCC41BEAE8B}" dt="2023-03-26T03:12:10.598" v="14268" actId="12788"/>
          <ac:picMkLst>
            <pc:docMk/>
            <pc:sldMk cId="3168222819" sldId="292"/>
            <ac:picMk id="4" creationId="{62EDDADA-49BE-84C9-CDF0-85A48D6AA968}"/>
          </ac:picMkLst>
        </pc:picChg>
        <pc:picChg chg="del mod topLvl">
          <ac:chgData name="Nino Philip Ramones" userId="1068934f-e3b4-4e88-ba23-4cb57230c594" providerId="ADAL" clId="{CE1A2483-E38C-48E5-BC81-7BCC41BEAE8B}" dt="2023-03-26T03:03:48.644" v="13832" actId="478"/>
          <ac:picMkLst>
            <pc:docMk/>
            <pc:sldMk cId="3168222819" sldId="292"/>
            <ac:picMk id="9" creationId="{E2B1D0DD-2938-6309-374D-1CAB29A60F26}"/>
          </ac:picMkLst>
        </pc:picChg>
        <pc:picChg chg="del">
          <ac:chgData name="Nino Philip Ramones" userId="1068934f-e3b4-4e88-ba23-4cb57230c594" providerId="ADAL" clId="{CE1A2483-E38C-48E5-BC81-7BCC41BEAE8B}" dt="2023-03-26T03:03:45.337" v="13831" actId="478"/>
          <ac:picMkLst>
            <pc:docMk/>
            <pc:sldMk cId="3168222819" sldId="292"/>
            <ac:picMk id="11" creationId="{970F1E83-B030-083A-7373-82982C5C67EE}"/>
          </ac:picMkLst>
        </pc:picChg>
        <pc:picChg chg="mod topLvl">
          <ac:chgData name="Nino Philip Ramones" userId="1068934f-e3b4-4e88-ba23-4cb57230c594" providerId="ADAL" clId="{CE1A2483-E38C-48E5-BC81-7BCC41BEAE8B}" dt="2023-03-26T03:12:10.598" v="14268" actId="12788"/>
          <ac:picMkLst>
            <pc:docMk/>
            <pc:sldMk cId="3168222819" sldId="292"/>
            <ac:picMk id="14" creationId="{8C9DC9A8-A101-4B99-C4ED-341628BDCD72}"/>
          </ac:picMkLst>
        </pc:picChg>
        <pc:picChg chg="mod ord topLvl">
          <ac:chgData name="Nino Philip Ramones" userId="1068934f-e3b4-4e88-ba23-4cb57230c594" providerId="ADAL" clId="{CE1A2483-E38C-48E5-BC81-7BCC41BEAE8B}" dt="2023-03-26T03:12:10.598" v="14268" actId="12788"/>
          <ac:picMkLst>
            <pc:docMk/>
            <pc:sldMk cId="3168222819" sldId="292"/>
            <ac:picMk id="16" creationId="{81BD971E-24DF-ED1E-0480-4C38C557B50A}"/>
          </ac:picMkLst>
        </pc:picChg>
      </pc:sldChg>
      <pc:sldChg chg="addSp delSp modSp add mod ord">
        <pc:chgData name="Nino Philip Ramones" userId="1068934f-e3b4-4e88-ba23-4cb57230c594" providerId="ADAL" clId="{CE1A2483-E38C-48E5-BC81-7BCC41BEAE8B}" dt="2023-03-26T07:00:09.038" v="19148" actId="1036"/>
        <pc:sldMkLst>
          <pc:docMk/>
          <pc:sldMk cId="2324467648" sldId="293"/>
        </pc:sldMkLst>
        <pc:spChg chg="mod">
          <ac:chgData name="Nino Philip Ramones" userId="1068934f-e3b4-4e88-ba23-4cb57230c594" providerId="ADAL" clId="{CE1A2483-E38C-48E5-BC81-7BCC41BEAE8B}" dt="2023-03-26T04:10:26.119" v="14815" actId="20577"/>
          <ac:spMkLst>
            <pc:docMk/>
            <pc:sldMk cId="2324467648" sldId="293"/>
            <ac:spMk id="2" creationId="{05373617-D585-BAF0-0B5B-D2CF324A4D6B}"/>
          </ac:spMkLst>
        </pc:spChg>
        <pc:spChg chg="add mod">
          <ac:chgData name="Nino Philip Ramones" userId="1068934f-e3b4-4e88-ba23-4cb57230c594" providerId="ADAL" clId="{CE1A2483-E38C-48E5-BC81-7BCC41BEAE8B}" dt="2023-03-26T05:50:57.785" v="15587" actId="947"/>
          <ac:spMkLst>
            <pc:docMk/>
            <pc:sldMk cId="2324467648" sldId="293"/>
            <ac:spMk id="3" creationId="{A56FCEA2-81BB-624C-E099-8E94FE58CBD7}"/>
          </ac:spMkLst>
        </pc:spChg>
        <pc:spChg chg="mod">
          <ac:chgData name="Nino Philip Ramones" userId="1068934f-e3b4-4e88-ba23-4cb57230c594" providerId="ADAL" clId="{CE1A2483-E38C-48E5-BC81-7BCC41BEAE8B}" dt="2023-03-26T07:00:09.038" v="19148" actId="1036"/>
          <ac:spMkLst>
            <pc:docMk/>
            <pc:sldMk cId="2324467648" sldId="293"/>
            <ac:spMk id="6" creationId="{1C139C71-43D8-DA15-F46A-8598CDF1F78A}"/>
          </ac:spMkLst>
        </pc:spChg>
        <pc:spChg chg="mod">
          <ac:chgData name="Nino Philip Ramones" userId="1068934f-e3b4-4e88-ba23-4cb57230c594" providerId="ADAL" clId="{CE1A2483-E38C-48E5-BC81-7BCC41BEAE8B}" dt="2023-03-26T05:51:23.864" v="15606" actId="20577"/>
          <ac:spMkLst>
            <pc:docMk/>
            <pc:sldMk cId="2324467648" sldId="293"/>
            <ac:spMk id="12" creationId="{A03D9DDB-0911-CCC6-289E-FE03CE9C7E57}"/>
          </ac:spMkLst>
        </pc:spChg>
        <pc:spChg chg="add del mod">
          <ac:chgData name="Nino Philip Ramones" userId="1068934f-e3b4-4e88-ba23-4cb57230c594" providerId="ADAL" clId="{CE1A2483-E38C-48E5-BC81-7BCC41BEAE8B}" dt="2023-03-26T06:47:51.003" v="18823" actId="21"/>
          <ac:spMkLst>
            <pc:docMk/>
            <pc:sldMk cId="2324467648" sldId="293"/>
            <ac:spMk id="20" creationId="{72B3AEF9-3BA1-9360-DDC0-5FC0D1BA55A1}"/>
          </ac:spMkLst>
        </pc:spChg>
        <pc:spChg chg="add del mod">
          <ac:chgData name="Nino Philip Ramones" userId="1068934f-e3b4-4e88-ba23-4cb57230c594" providerId="ADAL" clId="{CE1A2483-E38C-48E5-BC81-7BCC41BEAE8B}" dt="2023-03-26T06:47:51.003" v="18823" actId="21"/>
          <ac:spMkLst>
            <pc:docMk/>
            <pc:sldMk cId="2324467648" sldId="293"/>
            <ac:spMk id="21" creationId="{E1E35B6C-DF39-C6EB-0575-B2B393AD3E67}"/>
          </ac:spMkLst>
        </pc:spChg>
        <pc:grpChg chg="add del mod">
          <ac:chgData name="Nino Philip Ramones" userId="1068934f-e3b4-4e88-ba23-4cb57230c594" providerId="ADAL" clId="{CE1A2483-E38C-48E5-BC81-7BCC41BEAE8B}" dt="2023-03-26T05:38:12.245" v="15022" actId="165"/>
          <ac:grpSpMkLst>
            <pc:docMk/>
            <pc:sldMk cId="2324467648" sldId="293"/>
            <ac:grpSpMk id="10" creationId="{CCC4F7D9-FD83-E219-D824-C05F22BBFF6F}"/>
          </ac:grpSpMkLst>
        </pc:grpChg>
        <pc:grpChg chg="add del mod topLvl">
          <ac:chgData name="Nino Philip Ramones" userId="1068934f-e3b4-4e88-ba23-4cb57230c594" providerId="ADAL" clId="{CE1A2483-E38C-48E5-BC81-7BCC41BEAE8B}" dt="2023-03-26T05:46:10.665" v="15308" actId="165"/>
          <ac:grpSpMkLst>
            <pc:docMk/>
            <pc:sldMk cId="2324467648" sldId="293"/>
            <ac:grpSpMk id="16" creationId="{6960A9BC-CE34-ADA5-95D5-5EF73BAEEE4D}"/>
          </ac:grpSpMkLst>
        </pc:grpChg>
        <pc:grpChg chg="add del mod topLvl">
          <ac:chgData name="Nino Philip Ramones" userId="1068934f-e3b4-4e88-ba23-4cb57230c594" providerId="ADAL" clId="{CE1A2483-E38C-48E5-BC81-7BCC41BEAE8B}" dt="2023-03-26T05:46:47.848" v="15331" actId="165"/>
          <ac:grpSpMkLst>
            <pc:docMk/>
            <pc:sldMk cId="2324467648" sldId="293"/>
            <ac:grpSpMk id="17" creationId="{DC896667-3A49-B68E-7618-02F23280978B}"/>
          </ac:grpSpMkLst>
        </pc:grpChg>
        <pc:grpChg chg="add del mod">
          <ac:chgData name="Nino Philip Ramones" userId="1068934f-e3b4-4e88-ba23-4cb57230c594" providerId="ADAL" clId="{CE1A2483-E38C-48E5-BC81-7BCC41BEAE8B}" dt="2023-03-26T05:45:30.228" v="15289" actId="165"/>
          <ac:grpSpMkLst>
            <pc:docMk/>
            <pc:sldMk cId="2324467648" sldId="293"/>
            <ac:grpSpMk id="18" creationId="{9E5FAA4F-3911-78DF-986C-C471E3B8356E}"/>
          </ac:grpSpMkLst>
        </pc:grpChg>
        <pc:grpChg chg="add mod">
          <ac:chgData name="Nino Philip Ramones" userId="1068934f-e3b4-4e88-ba23-4cb57230c594" providerId="ADAL" clId="{CE1A2483-E38C-48E5-BC81-7BCC41BEAE8B}" dt="2023-03-26T06:58:16.794" v="19126" actId="14100"/>
          <ac:grpSpMkLst>
            <pc:docMk/>
            <pc:sldMk cId="2324467648" sldId="293"/>
            <ac:grpSpMk id="19" creationId="{64A0DF12-0C2F-18B0-1A91-BFEA414AF42C}"/>
          </ac:grpSpMkLst>
        </pc:grpChg>
        <pc:picChg chg="del">
          <ac:chgData name="Nino Philip Ramones" userId="1068934f-e3b4-4e88-ba23-4cb57230c594" providerId="ADAL" clId="{CE1A2483-E38C-48E5-BC81-7BCC41BEAE8B}" dt="2023-03-26T04:12:01.189" v="14898" actId="478"/>
          <ac:picMkLst>
            <pc:docMk/>
            <pc:sldMk cId="2324467648" sldId="293"/>
            <ac:picMk id="4" creationId="{F80FEB30-9E07-DFAD-ECA1-FF3600E6B0A8}"/>
          </ac:picMkLst>
        </pc:picChg>
        <pc:picChg chg="add mod topLvl modCrop">
          <ac:chgData name="Nino Philip Ramones" userId="1068934f-e3b4-4e88-ba23-4cb57230c594" providerId="ADAL" clId="{CE1A2483-E38C-48E5-BC81-7BCC41BEAE8B}" dt="2023-03-26T05:46:55.284" v="15334" actId="164"/>
          <ac:picMkLst>
            <pc:docMk/>
            <pc:sldMk cId="2324467648" sldId="293"/>
            <ac:picMk id="7" creationId="{B545C364-6BC3-F5C2-9AC2-1CD83928E009}"/>
          </ac:picMkLst>
        </pc:picChg>
        <pc:picChg chg="add mod topLvl modCrop">
          <ac:chgData name="Nino Philip Ramones" userId="1068934f-e3b4-4e88-ba23-4cb57230c594" providerId="ADAL" clId="{CE1A2483-E38C-48E5-BC81-7BCC41BEAE8B}" dt="2023-03-26T05:46:55.284" v="15334" actId="164"/>
          <ac:picMkLst>
            <pc:docMk/>
            <pc:sldMk cId="2324467648" sldId="293"/>
            <ac:picMk id="9" creationId="{C908F48E-A759-C61A-230E-54FCD8D63356}"/>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3" creationId="{FF02776B-1A5F-082C-9770-26050D082E33}"/>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5" creationId="{75CBC01E-136C-2419-BFE4-5A6A51114590}"/>
          </ac:picMkLst>
        </pc:picChg>
      </pc:sldChg>
      <pc:sldChg chg="addSp delSp modSp add mod">
        <pc:chgData name="Nino Philip Ramones" userId="1068934f-e3b4-4e88-ba23-4cb57230c594" providerId="ADAL" clId="{CE1A2483-E38C-48E5-BC81-7BCC41BEAE8B}" dt="2023-03-26T07:06:33.463" v="19664" actId="20577"/>
        <pc:sldMkLst>
          <pc:docMk/>
          <pc:sldMk cId="4028002227" sldId="294"/>
        </pc:sldMkLst>
        <pc:spChg chg="mod">
          <ac:chgData name="Nino Philip Ramones" userId="1068934f-e3b4-4e88-ba23-4cb57230c594" providerId="ADAL" clId="{CE1A2483-E38C-48E5-BC81-7BCC41BEAE8B}" dt="2023-03-26T06:18:36.047" v="16721" actId="20577"/>
          <ac:spMkLst>
            <pc:docMk/>
            <pc:sldMk cId="4028002227" sldId="294"/>
            <ac:spMk id="2" creationId="{05373617-D585-BAF0-0B5B-D2CF324A4D6B}"/>
          </ac:spMkLst>
        </pc:spChg>
        <pc:spChg chg="del">
          <ac:chgData name="Nino Philip Ramones" userId="1068934f-e3b4-4e88-ba23-4cb57230c594" providerId="ADAL" clId="{CE1A2483-E38C-48E5-BC81-7BCC41BEAE8B}" dt="2023-03-26T06:18:40.296" v="16722" actId="478"/>
          <ac:spMkLst>
            <pc:docMk/>
            <pc:sldMk cId="4028002227" sldId="294"/>
            <ac:spMk id="3" creationId="{A56FCEA2-81BB-624C-E099-8E94FE58CBD7}"/>
          </ac:spMkLst>
        </pc:spChg>
        <pc:spChg chg="add del mod">
          <ac:chgData name="Nino Philip Ramones" userId="1068934f-e3b4-4e88-ba23-4cb57230c594" providerId="ADAL" clId="{CE1A2483-E38C-48E5-BC81-7BCC41BEAE8B}" dt="2023-03-26T06:23:27.757" v="16956" actId="478"/>
          <ac:spMkLst>
            <pc:docMk/>
            <pc:sldMk cId="4028002227" sldId="294"/>
            <ac:spMk id="4" creationId="{B5671102-73BC-C068-825F-9BCF0EBDCC41}"/>
          </ac:spMkLst>
        </pc:spChg>
        <pc:spChg chg="mod">
          <ac:chgData name="Nino Philip Ramones" userId="1068934f-e3b4-4e88-ba23-4cb57230c594" providerId="ADAL" clId="{CE1A2483-E38C-48E5-BC81-7BCC41BEAE8B}" dt="2023-03-26T07:06:33.463" v="19664" actId="20577"/>
          <ac:spMkLst>
            <pc:docMk/>
            <pc:sldMk cId="4028002227" sldId="294"/>
            <ac:spMk id="6" creationId="{1C139C71-43D8-DA15-F46A-8598CDF1F78A}"/>
          </ac:spMkLst>
        </pc:spChg>
        <pc:spChg chg="add mod">
          <ac:chgData name="Nino Philip Ramones" userId="1068934f-e3b4-4e88-ba23-4cb57230c594" providerId="ADAL" clId="{CE1A2483-E38C-48E5-BC81-7BCC41BEAE8B}" dt="2023-03-26T06:48:37.579" v="18836" actId="1076"/>
          <ac:spMkLst>
            <pc:docMk/>
            <pc:sldMk cId="4028002227" sldId="294"/>
            <ac:spMk id="11" creationId="{BB259863-5E41-470F-2F8D-9C0894443306}"/>
          </ac:spMkLst>
        </pc:spChg>
        <pc:spChg chg="del">
          <ac:chgData name="Nino Philip Ramones" userId="1068934f-e3b4-4e88-ba23-4cb57230c594" providerId="ADAL" clId="{CE1A2483-E38C-48E5-BC81-7BCC41BEAE8B}" dt="2023-03-26T06:18:50.917" v="16724" actId="478"/>
          <ac:spMkLst>
            <pc:docMk/>
            <pc:sldMk cId="4028002227" sldId="294"/>
            <ac:spMk id="12" creationId="{A03D9DDB-0911-CCC6-289E-FE03CE9C7E57}"/>
          </ac:spMkLst>
        </pc:spChg>
        <pc:spChg chg="add mod">
          <ac:chgData name="Nino Philip Ramones" userId="1068934f-e3b4-4e88-ba23-4cb57230c594" providerId="ADAL" clId="{CE1A2483-E38C-48E5-BC81-7BCC41BEAE8B}" dt="2023-03-26T06:48:43.698" v="18837" actId="1076"/>
          <ac:spMkLst>
            <pc:docMk/>
            <pc:sldMk cId="4028002227" sldId="294"/>
            <ac:spMk id="14" creationId="{AE9F15E5-DB4F-049D-6DDC-BC220337710B}"/>
          </ac:spMkLst>
        </pc:spChg>
        <pc:spChg chg="add mod">
          <ac:chgData name="Nino Philip Ramones" userId="1068934f-e3b4-4e88-ba23-4cb57230c594" providerId="ADAL" clId="{CE1A2483-E38C-48E5-BC81-7BCC41BEAE8B}" dt="2023-03-26T06:52:33.313" v="19085" actId="20577"/>
          <ac:spMkLst>
            <pc:docMk/>
            <pc:sldMk cId="4028002227" sldId="294"/>
            <ac:spMk id="16" creationId="{529159D4-2DC0-908C-B848-54A266606B29}"/>
          </ac:spMkLst>
        </pc:spChg>
        <pc:grpChg chg="add mod">
          <ac:chgData name="Nino Philip Ramones" userId="1068934f-e3b4-4e88-ba23-4cb57230c594" providerId="ADAL" clId="{CE1A2483-E38C-48E5-BC81-7BCC41BEAE8B}" dt="2023-03-26T06:45:28.362" v="18774" actId="1036"/>
          <ac:grpSpMkLst>
            <pc:docMk/>
            <pc:sldMk cId="4028002227" sldId="294"/>
            <ac:grpSpMk id="10" creationId="{5BF68F3A-0319-D17A-A931-C1F0C6B8B058}"/>
          </ac:grpSpMkLst>
        </pc:grpChg>
        <pc:grpChg chg="del">
          <ac:chgData name="Nino Philip Ramones" userId="1068934f-e3b4-4e88-ba23-4cb57230c594" providerId="ADAL" clId="{CE1A2483-E38C-48E5-BC81-7BCC41BEAE8B}" dt="2023-03-26T06:18:48.476" v="16723" actId="478"/>
          <ac:grpSpMkLst>
            <pc:docMk/>
            <pc:sldMk cId="4028002227" sldId="294"/>
            <ac:grpSpMk id="19" creationId="{64A0DF12-0C2F-18B0-1A91-BFEA414AF42C}"/>
          </ac:grpSpMkLst>
        </pc:grpChg>
        <pc:picChg chg="add mod modCrop">
          <ac:chgData name="Nino Philip Ramones" userId="1068934f-e3b4-4e88-ba23-4cb57230c594" providerId="ADAL" clId="{CE1A2483-E38C-48E5-BC81-7BCC41BEAE8B}" dt="2023-03-26T06:45:35.735" v="18775" actId="1036"/>
          <ac:picMkLst>
            <pc:docMk/>
            <pc:sldMk cId="4028002227" sldId="294"/>
            <ac:picMk id="5" creationId="{35FA5325-15EE-25C4-ADF7-EEF9F054AB82}"/>
          </ac:picMkLst>
        </pc:picChg>
        <pc:picChg chg="add mod modCrop">
          <ac:chgData name="Nino Philip Ramones" userId="1068934f-e3b4-4e88-ba23-4cb57230c594" providerId="ADAL" clId="{CE1A2483-E38C-48E5-BC81-7BCC41BEAE8B}" dt="2023-03-26T06:45:16.795" v="18768" actId="164"/>
          <ac:picMkLst>
            <pc:docMk/>
            <pc:sldMk cId="4028002227" sldId="294"/>
            <ac:picMk id="8" creationId="{1A55139A-FEEF-290A-DE40-47D01B1F43E6}"/>
          </ac:picMkLst>
        </pc:picChg>
      </pc:sldChg>
      <pc:sldChg chg="addSp delSp modSp add mod">
        <pc:chgData name="Nino Philip Ramones" userId="1068934f-e3b4-4e88-ba23-4cb57230c594" providerId="ADAL" clId="{CE1A2483-E38C-48E5-BC81-7BCC41BEAE8B}" dt="2023-03-26T09:20:13.937" v="28126" actId="20577"/>
        <pc:sldMkLst>
          <pc:docMk/>
          <pc:sldMk cId="4060960727" sldId="295"/>
        </pc:sldMkLst>
        <pc:spChg chg="del">
          <ac:chgData name="Nino Philip Ramones" userId="1068934f-e3b4-4e88-ba23-4cb57230c594" providerId="ADAL" clId="{CE1A2483-E38C-48E5-BC81-7BCC41BEAE8B}" dt="2023-03-26T07:00:36.777" v="19149" actId="478"/>
          <ac:spMkLst>
            <pc:docMk/>
            <pc:sldMk cId="4060960727" sldId="295"/>
            <ac:spMk id="2" creationId="{05373617-D585-BAF0-0B5B-D2CF324A4D6B}"/>
          </ac:spMkLst>
        </pc:spChg>
        <pc:spChg chg="mod">
          <ac:chgData name="Nino Philip Ramones" userId="1068934f-e3b4-4e88-ba23-4cb57230c594" providerId="ADAL" clId="{CE1A2483-E38C-48E5-BC81-7BCC41BEAE8B}" dt="2023-03-26T09:20:13.937" v="28126" actId="20577"/>
          <ac:spMkLst>
            <pc:docMk/>
            <pc:sldMk cId="4060960727" sldId="295"/>
            <ac:spMk id="6" creationId="{1C139C71-43D8-DA15-F46A-8598CDF1F78A}"/>
          </ac:spMkLst>
        </pc:spChg>
        <pc:spChg chg="del">
          <ac:chgData name="Nino Philip Ramones" userId="1068934f-e3b4-4e88-ba23-4cb57230c594" providerId="ADAL" clId="{CE1A2483-E38C-48E5-BC81-7BCC41BEAE8B}" dt="2023-03-26T07:01:55.904" v="19155" actId="478"/>
          <ac:spMkLst>
            <pc:docMk/>
            <pc:sldMk cId="4060960727" sldId="295"/>
            <ac:spMk id="11" creationId="{BB259863-5E41-470F-2F8D-9C0894443306}"/>
          </ac:spMkLst>
        </pc:spChg>
        <pc:spChg chg="add mod">
          <ac:chgData name="Nino Philip Ramones" userId="1068934f-e3b4-4e88-ba23-4cb57230c594" providerId="ADAL" clId="{CE1A2483-E38C-48E5-BC81-7BCC41BEAE8B}" dt="2023-03-26T07:42:10.628" v="21610" actId="1035"/>
          <ac:spMkLst>
            <pc:docMk/>
            <pc:sldMk cId="4060960727" sldId="295"/>
            <ac:spMk id="13" creationId="{07565725-F1FB-D6D1-837F-4B5DCF0A70C6}"/>
          </ac:spMkLst>
        </pc:spChg>
        <pc:spChg chg="del">
          <ac:chgData name="Nino Philip Ramones" userId="1068934f-e3b4-4e88-ba23-4cb57230c594" providerId="ADAL" clId="{CE1A2483-E38C-48E5-BC81-7BCC41BEAE8B}" dt="2023-03-26T07:01:55.904" v="19155" actId="478"/>
          <ac:spMkLst>
            <pc:docMk/>
            <pc:sldMk cId="4060960727" sldId="295"/>
            <ac:spMk id="14" creationId="{AE9F15E5-DB4F-049D-6DDC-BC220337710B}"/>
          </ac:spMkLst>
        </pc:spChg>
        <pc:spChg chg="add del mod">
          <ac:chgData name="Nino Philip Ramones" userId="1068934f-e3b4-4e88-ba23-4cb57230c594" providerId="ADAL" clId="{CE1A2483-E38C-48E5-BC81-7BCC41BEAE8B}" dt="2023-03-26T07:31:25.577" v="21225" actId="478"/>
          <ac:spMkLst>
            <pc:docMk/>
            <pc:sldMk cId="4060960727" sldId="295"/>
            <ac:spMk id="15" creationId="{56F73D2D-F5FD-E4BA-1A92-41A9A0C2C9A0}"/>
          </ac:spMkLst>
        </pc:spChg>
        <pc:spChg chg="mod">
          <ac:chgData name="Nino Philip Ramones" userId="1068934f-e3b4-4e88-ba23-4cb57230c594" providerId="ADAL" clId="{CE1A2483-E38C-48E5-BC81-7BCC41BEAE8B}" dt="2023-03-26T07:26:16.168" v="20787" actId="1038"/>
          <ac:spMkLst>
            <pc:docMk/>
            <pc:sldMk cId="4060960727" sldId="295"/>
            <ac:spMk id="16" creationId="{529159D4-2DC0-908C-B848-54A266606B29}"/>
          </ac:spMkLst>
        </pc:spChg>
        <pc:spChg chg="add mod">
          <ac:chgData name="Nino Philip Ramones" userId="1068934f-e3b4-4e88-ba23-4cb57230c594" providerId="ADAL" clId="{CE1A2483-E38C-48E5-BC81-7BCC41BEAE8B}" dt="2023-03-26T07:31:08.720" v="21224" actId="1076"/>
          <ac:spMkLst>
            <pc:docMk/>
            <pc:sldMk cId="4060960727" sldId="295"/>
            <ac:spMk id="17" creationId="{78847466-6959-698B-F429-0E420A417506}"/>
          </ac:spMkLst>
        </pc:spChg>
        <pc:spChg chg="add mod">
          <ac:chgData name="Nino Philip Ramones" userId="1068934f-e3b4-4e88-ba23-4cb57230c594" providerId="ADAL" clId="{CE1A2483-E38C-48E5-BC81-7BCC41BEAE8B}" dt="2023-03-26T07:31:02.395" v="21222" actId="1076"/>
          <ac:spMkLst>
            <pc:docMk/>
            <pc:sldMk cId="4060960727" sldId="295"/>
            <ac:spMk id="18" creationId="{090DCD4F-B28E-BECA-0E72-6F9C51E3458F}"/>
          </ac:spMkLst>
        </pc:spChg>
        <pc:grpChg chg="del">
          <ac:chgData name="Nino Philip Ramones" userId="1068934f-e3b4-4e88-ba23-4cb57230c594" providerId="ADAL" clId="{CE1A2483-E38C-48E5-BC81-7BCC41BEAE8B}" dt="2023-03-26T07:01:51.524" v="19154" actId="478"/>
          <ac:grpSpMkLst>
            <pc:docMk/>
            <pc:sldMk cId="4060960727" sldId="295"/>
            <ac:grpSpMk id="10" creationId="{5BF68F3A-0319-D17A-A931-C1F0C6B8B058}"/>
          </ac:grpSpMkLst>
        </pc:grpChg>
        <pc:grpChg chg="add mod">
          <ac:chgData name="Nino Philip Ramones" userId="1068934f-e3b4-4e88-ba23-4cb57230c594" providerId="ADAL" clId="{CE1A2483-E38C-48E5-BC81-7BCC41BEAE8B}" dt="2023-03-26T07:24:12.589" v="20559" actId="1035"/>
          <ac:grpSpMkLst>
            <pc:docMk/>
            <pc:sldMk cId="4060960727" sldId="295"/>
            <ac:grpSpMk id="12" creationId="{05BAAEA3-5D88-8154-9068-818D1A0CB520}"/>
          </ac:grpSpMkLst>
        </pc:grpChg>
        <pc:picChg chg="add mod">
          <ac:chgData name="Nino Philip Ramones" userId="1068934f-e3b4-4e88-ba23-4cb57230c594" providerId="ADAL" clId="{CE1A2483-E38C-48E5-BC81-7BCC41BEAE8B}" dt="2023-03-26T07:23:39.703" v="20551" actId="14100"/>
          <ac:picMkLst>
            <pc:docMk/>
            <pc:sldMk cId="4060960727" sldId="295"/>
            <ac:picMk id="4" creationId="{B197A632-FB85-A997-CB4E-3B68180C09DC}"/>
          </ac:picMkLst>
        </pc:picChg>
        <pc:picChg chg="add mod modCrop">
          <ac:chgData name="Nino Philip Ramones" userId="1068934f-e3b4-4e88-ba23-4cb57230c594" providerId="ADAL" clId="{CE1A2483-E38C-48E5-BC81-7BCC41BEAE8B}" dt="2023-03-26T07:23:52.337" v="20555" actId="164"/>
          <ac:picMkLst>
            <pc:docMk/>
            <pc:sldMk cId="4060960727" sldId="295"/>
            <ac:picMk id="7" creationId="{45B7C1C9-5589-BA98-8ACF-C8442468C910}"/>
          </ac:picMkLst>
        </pc:picChg>
        <pc:picChg chg="add mod modCrop">
          <ac:chgData name="Nino Philip Ramones" userId="1068934f-e3b4-4e88-ba23-4cb57230c594" providerId="ADAL" clId="{CE1A2483-E38C-48E5-BC81-7BCC41BEAE8B}" dt="2023-03-26T07:23:52.337" v="20555" actId="164"/>
          <ac:picMkLst>
            <pc:docMk/>
            <pc:sldMk cId="4060960727" sldId="295"/>
            <ac:picMk id="9" creationId="{92CEF692-6C1A-EF3E-786F-E853EB1A706A}"/>
          </ac:picMkLst>
        </pc:picChg>
        <pc:picChg chg="add del mod">
          <ac:chgData name="Nino Philip Ramones" userId="1068934f-e3b4-4e88-ba23-4cb57230c594" providerId="ADAL" clId="{CE1A2483-E38C-48E5-BC81-7BCC41BEAE8B}" dt="2023-03-26T07:16:57.634" v="20306" actId="478"/>
          <ac:picMkLst>
            <pc:docMk/>
            <pc:sldMk cId="4060960727" sldId="295"/>
            <ac:picMk id="5122" creationId="{03D68435-2ED3-A4C6-3C27-279734034B45}"/>
          </ac:picMkLst>
        </pc:picChg>
      </pc:sldChg>
      <pc:sldChg chg="addSp delSp modSp add mod ord">
        <pc:chgData name="Nino Philip Ramones" userId="1068934f-e3b4-4e88-ba23-4cb57230c594" providerId="ADAL" clId="{CE1A2483-E38C-48E5-BC81-7BCC41BEAE8B}" dt="2023-03-26T07:49:23.660" v="21924" actId="1036"/>
        <pc:sldMkLst>
          <pc:docMk/>
          <pc:sldMk cId="139793571" sldId="296"/>
        </pc:sldMkLst>
        <pc:spChg chg="del mod">
          <ac:chgData name="Nino Philip Ramones" userId="1068934f-e3b4-4e88-ba23-4cb57230c594" providerId="ADAL" clId="{CE1A2483-E38C-48E5-BC81-7BCC41BEAE8B}" dt="2023-03-26T07:39:15.673" v="21444" actId="478"/>
          <ac:spMkLst>
            <pc:docMk/>
            <pc:sldMk cId="139793571" sldId="296"/>
            <ac:spMk id="2" creationId="{05373617-D585-BAF0-0B5B-D2CF324A4D6B}"/>
          </ac:spMkLst>
        </pc:spChg>
        <pc:spChg chg="del">
          <ac:chgData name="Nino Philip Ramones" userId="1068934f-e3b4-4e88-ba23-4cb57230c594" providerId="ADAL" clId="{CE1A2483-E38C-48E5-BC81-7BCC41BEAE8B}" dt="2023-03-26T07:33:19.352" v="21323" actId="478"/>
          <ac:spMkLst>
            <pc:docMk/>
            <pc:sldMk cId="139793571" sldId="296"/>
            <ac:spMk id="3" creationId="{A56FCEA2-81BB-624C-E099-8E94FE58CBD7}"/>
          </ac:spMkLst>
        </pc:spChg>
        <pc:spChg chg="del">
          <ac:chgData name="Nino Philip Ramones" userId="1068934f-e3b4-4e88-ba23-4cb57230c594" providerId="ADAL" clId="{CE1A2483-E38C-48E5-BC81-7BCC41BEAE8B}" dt="2023-03-26T07:34:00.503" v="21331" actId="478"/>
          <ac:spMkLst>
            <pc:docMk/>
            <pc:sldMk cId="139793571" sldId="296"/>
            <ac:spMk id="6" creationId="{1C139C71-43D8-DA15-F46A-8598CDF1F78A}"/>
          </ac:spMkLst>
        </pc:spChg>
        <pc:spChg chg="mod">
          <ac:chgData name="Nino Philip Ramones" userId="1068934f-e3b4-4e88-ba23-4cb57230c594" providerId="ADAL" clId="{CE1A2483-E38C-48E5-BC81-7BCC41BEAE8B}" dt="2023-03-26T07:47:32.704" v="21890" actId="1035"/>
          <ac:spMkLst>
            <pc:docMk/>
            <pc:sldMk cId="139793571" sldId="296"/>
            <ac:spMk id="12" creationId="{A03D9DDB-0911-CCC6-289E-FE03CE9C7E57}"/>
          </ac:spMkLst>
        </pc:spChg>
        <pc:spChg chg="add mod">
          <ac:chgData name="Nino Philip Ramones" userId="1068934f-e3b4-4e88-ba23-4cb57230c594" providerId="ADAL" clId="{CE1A2483-E38C-48E5-BC81-7BCC41BEAE8B}" dt="2023-03-26T07:39:45.963" v="21454" actId="1037"/>
          <ac:spMkLst>
            <pc:docMk/>
            <pc:sldMk cId="139793571" sldId="296"/>
            <ac:spMk id="14" creationId="{3AD72C38-FC4D-F725-0285-B8C4B08CB869}"/>
          </ac:spMkLst>
        </pc:spChg>
        <pc:spChg chg="add mod">
          <ac:chgData name="Nino Philip Ramones" userId="1068934f-e3b4-4e88-ba23-4cb57230c594" providerId="ADAL" clId="{CE1A2483-E38C-48E5-BC81-7BCC41BEAE8B}" dt="2023-03-26T07:39:49.871" v="21455" actId="1035"/>
          <ac:spMkLst>
            <pc:docMk/>
            <pc:sldMk cId="139793571" sldId="296"/>
            <ac:spMk id="16" creationId="{D731C356-BEDD-81ED-E1B8-4C152F03FF24}"/>
          </ac:spMkLst>
        </pc:spChg>
        <pc:spChg chg="add mod">
          <ac:chgData name="Nino Philip Ramones" userId="1068934f-e3b4-4e88-ba23-4cb57230c594" providerId="ADAL" clId="{CE1A2483-E38C-48E5-BC81-7BCC41BEAE8B}" dt="2023-03-26T07:47:02.382" v="21884" actId="1036"/>
          <ac:spMkLst>
            <pc:docMk/>
            <pc:sldMk cId="139793571" sldId="296"/>
            <ac:spMk id="17" creationId="{8CCE19BF-04F5-5F2D-6AD4-2BA749FFDAE0}"/>
          </ac:spMkLst>
        </pc:spChg>
        <pc:spChg chg="mod">
          <ac:chgData name="Nino Philip Ramones" userId="1068934f-e3b4-4e88-ba23-4cb57230c594" providerId="ADAL" clId="{CE1A2483-E38C-48E5-BC81-7BCC41BEAE8B}" dt="2023-03-26T07:45:51.602" v="21871"/>
          <ac:spMkLst>
            <pc:docMk/>
            <pc:sldMk cId="139793571" sldId="296"/>
            <ac:spMk id="20" creationId="{11839F73-AC73-C760-B8B2-5D93B946C2CC}"/>
          </ac:spMkLst>
        </pc:spChg>
        <pc:spChg chg="mod">
          <ac:chgData name="Nino Philip Ramones" userId="1068934f-e3b4-4e88-ba23-4cb57230c594" providerId="ADAL" clId="{CE1A2483-E38C-48E5-BC81-7BCC41BEAE8B}" dt="2023-03-26T07:45:51.602" v="21871"/>
          <ac:spMkLst>
            <pc:docMk/>
            <pc:sldMk cId="139793571" sldId="296"/>
            <ac:spMk id="21" creationId="{388E3375-2F27-BAD7-226B-ED1DE347FE4E}"/>
          </ac:spMkLst>
        </pc:spChg>
        <pc:spChg chg="mod">
          <ac:chgData name="Nino Philip Ramones" userId="1068934f-e3b4-4e88-ba23-4cb57230c594" providerId="ADAL" clId="{CE1A2483-E38C-48E5-BC81-7BCC41BEAE8B}" dt="2023-03-26T07:45:51.602" v="21871"/>
          <ac:spMkLst>
            <pc:docMk/>
            <pc:sldMk cId="139793571" sldId="296"/>
            <ac:spMk id="22" creationId="{0581C36B-4646-3F73-C326-2CF9239F9A37}"/>
          </ac:spMkLst>
        </pc:spChg>
        <pc:spChg chg="mod">
          <ac:chgData name="Nino Philip Ramones" userId="1068934f-e3b4-4e88-ba23-4cb57230c594" providerId="ADAL" clId="{CE1A2483-E38C-48E5-BC81-7BCC41BEAE8B}" dt="2023-03-26T07:45:51.602" v="21871"/>
          <ac:spMkLst>
            <pc:docMk/>
            <pc:sldMk cId="139793571" sldId="296"/>
            <ac:spMk id="27" creationId="{EBD7BDAA-7B82-6F9C-77D0-D57B0303301F}"/>
          </ac:spMkLst>
        </pc:spChg>
        <pc:spChg chg="add mod">
          <ac:chgData name="Nino Philip Ramones" userId="1068934f-e3b4-4e88-ba23-4cb57230c594" providerId="ADAL" clId="{CE1A2483-E38C-48E5-BC81-7BCC41BEAE8B}" dt="2023-03-26T07:49:23.660" v="21924" actId="1036"/>
          <ac:spMkLst>
            <pc:docMk/>
            <pc:sldMk cId="139793571" sldId="296"/>
            <ac:spMk id="28" creationId="{C6032C7F-1A53-D752-42C9-4DED807FD8EE}"/>
          </ac:spMkLst>
        </pc:spChg>
        <pc:spChg chg="add mod">
          <ac:chgData name="Nino Philip Ramones" userId="1068934f-e3b4-4e88-ba23-4cb57230c594" providerId="ADAL" clId="{CE1A2483-E38C-48E5-BC81-7BCC41BEAE8B}" dt="2023-03-26T07:49:07.728" v="21920" actId="1035"/>
          <ac:spMkLst>
            <pc:docMk/>
            <pc:sldMk cId="139793571" sldId="296"/>
            <ac:spMk id="29" creationId="{A88435B6-2402-09CF-460D-282C56BAD82B}"/>
          </ac:spMkLst>
        </pc:spChg>
        <pc:grpChg chg="add mod">
          <ac:chgData name="Nino Philip Ramones" userId="1068934f-e3b4-4e88-ba23-4cb57230c594" providerId="ADAL" clId="{CE1A2483-E38C-48E5-BC81-7BCC41BEAE8B}" dt="2023-03-26T07:47:24.024" v="21889" actId="14100"/>
          <ac:grpSpMkLst>
            <pc:docMk/>
            <pc:sldMk cId="139793571" sldId="296"/>
            <ac:grpSpMk id="18" creationId="{72266120-0476-C00E-B5B0-A2113253B90C}"/>
          </ac:grpSpMkLst>
        </pc:grpChg>
        <pc:grpChg chg="del">
          <ac:chgData name="Nino Philip Ramones" userId="1068934f-e3b4-4e88-ba23-4cb57230c594" providerId="ADAL" clId="{CE1A2483-E38C-48E5-BC81-7BCC41BEAE8B}" dt="2023-03-26T07:33:21.211" v="21324" actId="478"/>
          <ac:grpSpMkLst>
            <pc:docMk/>
            <pc:sldMk cId="139793571" sldId="296"/>
            <ac:grpSpMk id="19" creationId="{64A0DF12-0C2F-18B0-1A91-BFEA414AF42C}"/>
          </ac:grpSpMkLst>
        </pc:grpChg>
        <pc:picChg chg="add mod">
          <ac:chgData name="Nino Philip Ramones" userId="1068934f-e3b4-4e88-ba23-4cb57230c594" providerId="ADAL" clId="{CE1A2483-E38C-48E5-BC81-7BCC41BEAE8B}" dt="2023-03-26T07:48:19.009" v="21896" actId="1076"/>
          <ac:picMkLst>
            <pc:docMk/>
            <pc:sldMk cId="139793571" sldId="296"/>
            <ac:picMk id="5" creationId="{5533BC3B-7AAE-6FA0-47FE-C7341C5AD242}"/>
          </ac:picMkLst>
        </pc:picChg>
        <pc:picChg chg="add mod">
          <ac:chgData name="Nino Philip Ramones" userId="1068934f-e3b4-4e88-ba23-4cb57230c594" providerId="ADAL" clId="{CE1A2483-E38C-48E5-BC81-7BCC41BEAE8B}" dt="2023-03-26T07:49:23.660" v="21924" actId="1036"/>
          <ac:picMkLst>
            <pc:docMk/>
            <pc:sldMk cId="139793571" sldId="296"/>
            <ac:picMk id="10" creationId="{AEF9EB2A-85A4-B7C6-A940-4CE8DD08674F}"/>
          </ac:picMkLst>
        </pc:picChg>
        <pc:picChg chg="add mod">
          <ac:chgData name="Nino Philip Ramones" userId="1068934f-e3b4-4e88-ba23-4cb57230c594" providerId="ADAL" clId="{CE1A2483-E38C-48E5-BC81-7BCC41BEAE8B}" dt="2023-03-26T07:48:08.219" v="21893" actId="1076"/>
          <ac:picMkLst>
            <pc:docMk/>
            <pc:sldMk cId="139793571" sldId="296"/>
            <ac:picMk id="11" creationId="{E9B420AF-5BE7-011B-A726-FC48989E11C3}"/>
          </ac:picMkLst>
        </pc:picChg>
        <pc:picChg chg="add mod">
          <ac:chgData name="Nino Philip Ramones" userId="1068934f-e3b4-4e88-ba23-4cb57230c594" providerId="ADAL" clId="{CE1A2483-E38C-48E5-BC81-7BCC41BEAE8B}" dt="2023-03-26T07:46:30.130" v="21878" actId="1037"/>
          <ac:picMkLst>
            <pc:docMk/>
            <pc:sldMk cId="139793571" sldId="296"/>
            <ac:picMk id="6146" creationId="{F1798468-537B-D812-EE75-B8289A192B7F}"/>
          </ac:picMkLst>
        </pc:picChg>
      </pc:sldChg>
      <pc:sldChg chg="addSp delSp modSp add mod ord">
        <pc:chgData name="Nino Philip Ramones" userId="1068934f-e3b4-4e88-ba23-4cb57230c594" providerId="ADAL" clId="{CE1A2483-E38C-48E5-BC81-7BCC41BEAE8B}" dt="2023-03-26T08:33:12.116" v="23901" actId="14100"/>
        <pc:sldMkLst>
          <pc:docMk/>
          <pc:sldMk cId="3948325816" sldId="297"/>
        </pc:sldMkLst>
        <pc:spChg chg="mod">
          <ac:chgData name="Nino Philip Ramones" userId="1068934f-e3b4-4e88-ba23-4cb57230c594" providerId="ADAL" clId="{CE1A2483-E38C-48E5-BC81-7BCC41BEAE8B}" dt="2023-03-26T08:22:59.921" v="23103" actId="20577"/>
          <ac:spMkLst>
            <pc:docMk/>
            <pc:sldMk cId="3948325816" sldId="297"/>
            <ac:spMk id="2" creationId="{05373617-D585-BAF0-0B5B-D2CF324A4D6B}"/>
          </ac:spMkLst>
        </pc:spChg>
        <pc:spChg chg="mod">
          <ac:chgData name="Nino Philip Ramones" userId="1068934f-e3b4-4e88-ba23-4cb57230c594" providerId="ADAL" clId="{CE1A2483-E38C-48E5-BC81-7BCC41BEAE8B}" dt="2023-03-26T08:23:08.910" v="23105" actId="14100"/>
          <ac:spMkLst>
            <pc:docMk/>
            <pc:sldMk cId="3948325816" sldId="297"/>
            <ac:spMk id="6" creationId="{1C139C71-43D8-DA15-F46A-8598CDF1F78A}"/>
          </ac:spMkLst>
        </pc:spChg>
        <pc:spChg chg="mod">
          <ac:chgData name="Nino Philip Ramones" userId="1068934f-e3b4-4e88-ba23-4cb57230c594" providerId="ADAL" clId="{CE1A2483-E38C-48E5-BC81-7BCC41BEAE8B}" dt="2023-03-26T08:25:39.407" v="23196" actId="1036"/>
          <ac:spMkLst>
            <pc:docMk/>
            <pc:sldMk cId="3948325816" sldId="297"/>
            <ac:spMk id="8" creationId="{39088E25-DA30-5952-1F56-05AF9F5E2157}"/>
          </ac:spMkLst>
        </pc:spChg>
        <pc:spChg chg="mod">
          <ac:chgData name="Nino Philip Ramones" userId="1068934f-e3b4-4e88-ba23-4cb57230c594" providerId="ADAL" clId="{CE1A2483-E38C-48E5-BC81-7BCC41BEAE8B}" dt="2023-03-26T08:25:01.804" v="23192" actId="1076"/>
          <ac:spMkLst>
            <pc:docMk/>
            <pc:sldMk cId="3948325816" sldId="297"/>
            <ac:spMk id="12" creationId="{A03D9DDB-0911-CCC6-289E-FE03CE9C7E57}"/>
          </ac:spMkLst>
        </pc:spChg>
        <pc:spChg chg="add del mod">
          <ac:chgData name="Nino Philip Ramones" userId="1068934f-e3b4-4e88-ba23-4cb57230c594" providerId="ADAL" clId="{CE1A2483-E38C-48E5-BC81-7BCC41BEAE8B}" dt="2023-03-26T08:20:48.356" v="23043" actId="478"/>
          <ac:spMkLst>
            <pc:docMk/>
            <pc:sldMk cId="3948325816" sldId="297"/>
            <ac:spMk id="13" creationId="{50E2FF40-A7DC-AB1F-23B9-54CA8137EEFF}"/>
          </ac:spMkLst>
        </pc:spChg>
        <pc:spChg chg="mod">
          <ac:chgData name="Nino Philip Ramones" userId="1068934f-e3b4-4e88-ba23-4cb57230c594" providerId="ADAL" clId="{CE1A2483-E38C-48E5-BC81-7BCC41BEAE8B}" dt="2023-03-26T08:25:18.239" v="23193"/>
          <ac:spMkLst>
            <pc:docMk/>
            <pc:sldMk cId="3948325816" sldId="297"/>
            <ac:spMk id="16" creationId="{B6259BF4-B02A-3530-2266-64137DF9EC5C}"/>
          </ac:spMkLst>
        </pc:spChg>
        <pc:spChg chg="mod">
          <ac:chgData name="Nino Philip Ramones" userId="1068934f-e3b4-4e88-ba23-4cb57230c594" providerId="ADAL" clId="{CE1A2483-E38C-48E5-BC81-7BCC41BEAE8B}" dt="2023-03-26T08:25:18.239" v="23193"/>
          <ac:spMkLst>
            <pc:docMk/>
            <pc:sldMk cId="3948325816" sldId="297"/>
            <ac:spMk id="17" creationId="{1C386029-D762-A1EC-4B30-FCC33AE7EA21}"/>
          </ac:spMkLst>
        </pc:spChg>
        <pc:spChg chg="mod">
          <ac:chgData name="Nino Philip Ramones" userId="1068934f-e3b4-4e88-ba23-4cb57230c594" providerId="ADAL" clId="{CE1A2483-E38C-48E5-BC81-7BCC41BEAE8B}" dt="2023-03-26T08:25:18.239" v="23193"/>
          <ac:spMkLst>
            <pc:docMk/>
            <pc:sldMk cId="3948325816" sldId="297"/>
            <ac:spMk id="18" creationId="{E1ED8F0E-E6B9-52DE-E82F-44247D6A2E26}"/>
          </ac:spMkLst>
        </pc:spChg>
        <pc:spChg chg="mod">
          <ac:chgData name="Nino Philip Ramones" userId="1068934f-e3b4-4e88-ba23-4cb57230c594" providerId="ADAL" clId="{CE1A2483-E38C-48E5-BC81-7BCC41BEAE8B}" dt="2023-03-26T08:25:18.239" v="23193"/>
          <ac:spMkLst>
            <pc:docMk/>
            <pc:sldMk cId="3948325816" sldId="297"/>
            <ac:spMk id="19" creationId="{5A1EEC8E-1C46-4C79-397A-948656F702E5}"/>
          </ac:spMkLst>
        </pc:spChg>
        <pc:grpChg chg="add mod">
          <ac:chgData name="Nino Philip Ramones" userId="1068934f-e3b4-4e88-ba23-4cb57230c594" providerId="ADAL" clId="{CE1A2483-E38C-48E5-BC81-7BCC41BEAE8B}" dt="2023-03-26T08:23:14.111" v="23108" actId="1036"/>
          <ac:grpSpMkLst>
            <pc:docMk/>
            <pc:sldMk cId="3948325816" sldId="297"/>
            <ac:grpSpMk id="14" creationId="{7A11D06A-C145-1D23-A0D7-F396C09102F6}"/>
          </ac:grpSpMkLst>
        </pc:grpChg>
        <pc:grpChg chg="add mod">
          <ac:chgData name="Nino Philip Ramones" userId="1068934f-e3b4-4e88-ba23-4cb57230c594" providerId="ADAL" clId="{CE1A2483-E38C-48E5-BC81-7BCC41BEAE8B}" dt="2023-03-26T08:33:12.116" v="23901" actId="14100"/>
          <ac:grpSpMkLst>
            <pc:docMk/>
            <pc:sldMk cId="3948325816" sldId="297"/>
            <ac:grpSpMk id="15" creationId="{9DDD53A5-8FE2-12A9-B4C6-439D40C22FB2}"/>
          </ac:grpSpMkLst>
        </pc:grpChg>
        <pc:picChg chg="add mod modCrop">
          <ac:chgData name="Nino Philip Ramones" userId="1068934f-e3b4-4e88-ba23-4cb57230c594" providerId="ADAL" clId="{CE1A2483-E38C-48E5-BC81-7BCC41BEAE8B}" dt="2023-03-26T08:22:41.150" v="23086" actId="164"/>
          <ac:picMkLst>
            <pc:docMk/>
            <pc:sldMk cId="3948325816" sldId="297"/>
            <ac:picMk id="4" creationId="{79485BE0-1901-8EDC-6BAD-2F5F6B49EAC4}"/>
          </ac:picMkLst>
        </pc:picChg>
        <pc:picChg chg="del">
          <ac:chgData name="Nino Philip Ramones" userId="1068934f-e3b4-4e88-ba23-4cb57230c594" providerId="ADAL" clId="{CE1A2483-E38C-48E5-BC81-7BCC41BEAE8B}" dt="2023-03-26T08:08:36.129" v="22320" actId="478"/>
          <ac:picMkLst>
            <pc:docMk/>
            <pc:sldMk cId="3948325816" sldId="297"/>
            <ac:picMk id="5" creationId="{9C4CA27C-CA0F-BC98-6B23-53246FF191BB}"/>
          </ac:picMkLst>
        </pc:picChg>
        <pc:picChg chg="add mod ord modCrop">
          <ac:chgData name="Nino Philip Ramones" userId="1068934f-e3b4-4e88-ba23-4cb57230c594" providerId="ADAL" clId="{CE1A2483-E38C-48E5-BC81-7BCC41BEAE8B}" dt="2023-03-26T08:22:41.150" v="23086" actId="164"/>
          <ac:picMkLst>
            <pc:docMk/>
            <pc:sldMk cId="3948325816" sldId="297"/>
            <ac:picMk id="9" creationId="{38B38206-7B1B-44ED-E79F-C516BE1F6AFB}"/>
          </ac:picMkLst>
        </pc:picChg>
        <pc:picChg chg="add mod ord modCrop">
          <ac:chgData name="Nino Philip Ramones" userId="1068934f-e3b4-4e88-ba23-4cb57230c594" providerId="ADAL" clId="{CE1A2483-E38C-48E5-BC81-7BCC41BEAE8B}" dt="2023-03-26T08:22:41.150" v="23086" actId="164"/>
          <ac:picMkLst>
            <pc:docMk/>
            <pc:sldMk cId="3948325816" sldId="297"/>
            <ac:picMk id="11" creationId="{E6F79B48-748D-36C0-156F-B0F9D1FA53BA}"/>
          </ac:picMkLst>
        </pc:picChg>
        <pc:picChg chg="del mod">
          <ac:chgData name="Nino Philip Ramones" userId="1068934f-e3b4-4e88-ba23-4cb57230c594" providerId="ADAL" clId="{CE1A2483-E38C-48E5-BC81-7BCC41BEAE8B}" dt="2023-03-26T08:05:16.260" v="22006" actId="478"/>
          <ac:picMkLst>
            <pc:docMk/>
            <pc:sldMk cId="3948325816" sldId="297"/>
            <ac:picMk id="4098" creationId="{FBFF0E94-ABA5-0C9F-52A2-3D9BC0E52694}"/>
          </ac:picMkLst>
        </pc:picChg>
        <pc:picChg chg="add mod">
          <ac:chgData name="Nino Philip Ramones" userId="1068934f-e3b4-4e88-ba23-4cb57230c594" providerId="ADAL" clId="{CE1A2483-E38C-48E5-BC81-7BCC41BEAE8B}" dt="2023-03-26T08:14:23.666" v="22405" actId="465"/>
          <ac:picMkLst>
            <pc:docMk/>
            <pc:sldMk cId="3948325816" sldId="297"/>
            <ac:picMk id="7170" creationId="{EE2BF269-F20E-28D8-907D-13517B003917}"/>
          </ac:picMkLst>
        </pc:picChg>
      </pc:sldChg>
      <pc:sldChg chg="addSp delSp modSp add mod">
        <pc:chgData name="Nino Philip Ramones" userId="1068934f-e3b4-4e88-ba23-4cb57230c594" providerId="ADAL" clId="{CE1A2483-E38C-48E5-BC81-7BCC41BEAE8B}" dt="2023-03-26T09:21:56.961" v="28127" actId="2711"/>
        <pc:sldMkLst>
          <pc:docMk/>
          <pc:sldMk cId="3617745255" sldId="298"/>
        </pc:sldMkLst>
        <pc:spChg chg="add mod">
          <ac:chgData name="Nino Philip Ramones" userId="1068934f-e3b4-4e88-ba23-4cb57230c594" providerId="ADAL" clId="{CE1A2483-E38C-48E5-BC81-7BCC41BEAE8B}" dt="2023-03-26T08:29:38.251" v="23797" actId="20577"/>
          <ac:spMkLst>
            <pc:docMk/>
            <pc:sldMk cId="3617745255" sldId="298"/>
            <ac:spMk id="3" creationId="{A52D5C48-96BF-D359-55C6-4066F38E06DE}"/>
          </ac:spMkLst>
        </pc:spChg>
        <pc:spChg chg="mod">
          <ac:chgData name="Nino Philip Ramones" userId="1068934f-e3b4-4e88-ba23-4cb57230c594" providerId="ADAL" clId="{CE1A2483-E38C-48E5-BC81-7BCC41BEAE8B}" dt="2023-03-26T08:38:03.437" v="24574" actId="2711"/>
          <ac:spMkLst>
            <pc:docMk/>
            <pc:sldMk cId="3617745255" sldId="298"/>
            <ac:spMk id="6" creationId="{1C139C71-43D8-DA15-F46A-8598CDF1F78A}"/>
          </ac:spMkLst>
        </pc:spChg>
        <pc:spChg chg="del">
          <ac:chgData name="Nino Philip Ramones" userId="1068934f-e3b4-4e88-ba23-4cb57230c594" providerId="ADAL" clId="{CE1A2483-E38C-48E5-BC81-7BCC41BEAE8B}" dt="2023-03-26T08:26:15.400" v="23199" actId="478"/>
          <ac:spMkLst>
            <pc:docMk/>
            <pc:sldMk cId="3617745255" sldId="298"/>
            <ac:spMk id="8" creationId="{39088E25-DA30-5952-1F56-05AF9F5E2157}"/>
          </ac:spMkLst>
        </pc:spChg>
        <pc:spChg chg="add mod">
          <ac:chgData name="Nino Philip Ramones" userId="1068934f-e3b4-4e88-ba23-4cb57230c594" providerId="ADAL" clId="{CE1A2483-E38C-48E5-BC81-7BCC41BEAE8B}" dt="2023-03-26T09:21:56.961" v="28127" actId="2711"/>
          <ac:spMkLst>
            <pc:docMk/>
            <pc:sldMk cId="3617745255" sldId="298"/>
            <ac:spMk id="10" creationId="{5E627872-F5F6-2FC3-56BA-A2B8784E1E6B}"/>
          </ac:spMkLst>
        </pc:spChg>
        <pc:spChg chg="mod topLvl">
          <ac:chgData name="Nino Philip Ramones" userId="1068934f-e3b4-4e88-ba23-4cb57230c594" providerId="ADAL" clId="{CE1A2483-E38C-48E5-BC81-7BCC41BEAE8B}" dt="2023-03-26T08:47:08.840" v="24972" actId="164"/>
          <ac:spMkLst>
            <pc:docMk/>
            <pc:sldMk cId="3617745255" sldId="298"/>
            <ac:spMk id="12" creationId="{A03D9DDB-0911-CCC6-289E-FE03CE9C7E57}"/>
          </ac:spMkLst>
        </pc:spChg>
        <pc:grpChg chg="add mod">
          <ac:chgData name="Nino Philip Ramones" userId="1068934f-e3b4-4e88-ba23-4cb57230c594" providerId="ADAL" clId="{CE1A2483-E38C-48E5-BC81-7BCC41BEAE8B}" dt="2023-03-26T08:47:10.016" v="24973" actId="1035"/>
          <ac:grpSpMkLst>
            <pc:docMk/>
            <pc:sldMk cId="3617745255" sldId="298"/>
            <ac:grpSpMk id="13" creationId="{D8ABF726-798A-6193-7AF7-459A5F638F2B}"/>
          </ac:grpSpMkLst>
        </pc:grpChg>
        <pc:grpChg chg="add del">
          <ac:chgData name="Nino Philip Ramones" userId="1068934f-e3b4-4e88-ba23-4cb57230c594" providerId="ADAL" clId="{CE1A2483-E38C-48E5-BC81-7BCC41BEAE8B}" dt="2023-03-26T08:26:24.473" v="23202" actId="478"/>
          <ac:grpSpMkLst>
            <pc:docMk/>
            <pc:sldMk cId="3617745255" sldId="298"/>
            <ac:grpSpMk id="14" creationId="{7A11D06A-C145-1D23-A0D7-F396C09102F6}"/>
          </ac:grpSpMkLst>
        </pc:grpChg>
        <pc:grpChg chg="del">
          <ac:chgData name="Nino Philip Ramones" userId="1068934f-e3b4-4e88-ba23-4cb57230c594" providerId="ADAL" clId="{CE1A2483-E38C-48E5-BC81-7BCC41BEAE8B}" dt="2023-03-26T08:26:11.028" v="23198" actId="478"/>
          <ac:grpSpMkLst>
            <pc:docMk/>
            <pc:sldMk cId="3617745255" sldId="298"/>
            <ac:grpSpMk id="15" creationId="{9DDD53A5-8FE2-12A9-B4C6-439D40C22FB2}"/>
          </ac:grpSpMkLst>
        </pc:grpChg>
        <pc:picChg chg="del">
          <ac:chgData name="Nino Philip Ramones" userId="1068934f-e3b4-4e88-ba23-4cb57230c594" providerId="ADAL" clId="{CE1A2483-E38C-48E5-BC81-7BCC41BEAE8B}" dt="2023-03-26T08:26:24.473" v="23202" actId="478"/>
          <ac:picMkLst>
            <pc:docMk/>
            <pc:sldMk cId="3617745255" sldId="298"/>
            <ac:picMk id="4" creationId="{79485BE0-1901-8EDC-6BAD-2F5F6B49EAC4}"/>
          </ac:picMkLst>
        </pc:picChg>
        <pc:picChg chg="add mod modCrop">
          <ac:chgData name="Nino Philip Ramones" userId="1068934f-e3b4-4e88-ba23-4cb57230c594" providerId="ADAL" clId="{CE1A2483-E38C-48E5-BC81-7BCC41BEAE8B}" dt="2023-03-26T08:47:08.840" v="24972" actId="164"/>
          <ac:picMkLst>
            <pc:docMk/>
            <pc:sldMk cId="3617745255" sldId="298"/>
            <ac:picMk id="7" creationId="{2AEDF41D-0816-C4BA-654A-AF86A271BFE4}"/>
          </ac:picMkLst>
        </pc:picChg>
        <pc:picChg chg="del">
          <ac:chgData name="Nino Philip Ramones" userId="1068934f-e3b4-4e88-ba23-4cb57230c594" providerId="ADAL" clId="{CE1A2483-E38C-48E5-BC81-7BCC41BEAE8B}" dt="2023-03-26T08:26:24.473" v="23202" actId="478"/>
          <ac:picMkLst>
            <pc:docMk/>
            <pc:sldMk cId="3617745255" sldId="298"/>
            <ac:picMk id="9" creationId="{38B38206-7B1B-44ED-E79F-C516BE1F6AFB}"/>
          </ac:picMkLst>
        </pc:picChg>
        <pc:picChg chg="del topLvl">
          <ac:chgData name="Nino Philip Ramones" userId="1068934f-e3b4-4e88-ba23-4cb57230c594" providerId="ADAL" clId="{CE1A2483-E38C-48E5-BC81-7BCC41BEAE8B}" dt="2023-03-26T08:26:24.473" v="23202" actId="478"/>
          <ac:picMkLst>
            <pc:docMk/>
            <pc:sldMk cId="3617745255" sldId="298"/>
            <ac:picMk id="11" creationId="{E6F79B48-748D-36C0-156F-B0F9D1FA53BA}"/>
          </ac:picMkLst>
        </pc:picChg>
        <pc:picChg chg="del">
          <ac:chgData name="Nino Philip Ramones" userId="1068934f-e3b4-4e88-ba23-4cb57230c594" providerId="ADAL" clId="{CE1A2483-E38C-48E5-BC81-7BCC41BEAE8B}" dt="2023-03-26T08:26:15.400" v="23199" actId="478"/>
          <ac:picMkLst>
            <pc:docMk/>
            <pc:sldMk cId="3617745255" sldId="298"/>
            <ac:picMk id="7170" creationId="{EE2BF269-F20E-28D8-907D-13517B003917}"/>
          </ac:picMkLst>
        </pc:picChg>
      </pc:sldChg>
      <pc:sldChg chg="addSp delSp modSp add mod">
        <pc:chgData name="Nino Philip Ramones" userId="1068934f-e3b4-4e88-ba23-4cb57230c594" providerId="ADAL" clId="{CE1A2483-E38C-48E5-BC81-7BCC41BEAE8B}" dt="2023-03-26T08:46:07.778" v="24969" actId="1035"/>
        <pc:sldMkLst>
          <pc:docMk/>
          <pc:sldMk cId="3399729785" sldId="299"/>
        </pc:sldMkLst>
        <pc:spChg chg="del">
          <ac:chgData name="Nino Philip Ramones" userId="1068934f-e3b4-4e88-ba23-4cb57230c594" providerId="ADAL" clId="{CE1A2483-E38C-48E5-BC81-7BCC41BEAE8B}" dt="2023-03-26T08:40:51.176" v="24607" actId="478"/>
          <ac:spMkLst>
            <pc:docMk/>
            <pc:sldMk cId="3399729785" sldId="299"/>
            <ac:spMk id="3" creationId="{A52D5C48-96BF-D359-55C6-4066F38E06DE}"/>
          </ac:spMkLst>
        </pc:spChg>
        <pc:spChg chg="mod">
          <ac:chgData name="Nino Philip Ramones" userId="1068934f-e3b4-4e88-ba23-4cb57230c594" providerId="ADAL" clId="{CE1A2483-E38C-48E5-BC81-7BCC41BEAE8B}" dt="2023-03-26T08:46:07.778" v="24969" actId="1035"/>
          <ac:spMkLst>
            <pc:docMk/>
            <pc:sldMk cId="3399729785" sldId="299"/>
            <ac:spMk id="6" creationId="{1C139C71-43D8-DA15-F46A-8598CDF1F78A}"/>
          </ac:spMkLst>
        </pc:spChg>
        <pc:spChg chg="del">
          <ac:chgData name="Nino Philip Ramones" userId="1068934f-e3b4-4e88-ba23-4cb57230c594" providerId="ADAL" clId="{CE1A2483-E38C-48E5-BC81-7BCC41BEAE8B}" dt="2023-03-26T08:40:48.705" v="24606" actId="478"/>
          <ac:spMkLst>
            <pc:docMk/>
            <pc:sldMk cId="3399729785" sldId="299"/>
            <ac:spMk id="10" creationId="{5E627872-F5F6-2FC3-56BA-A2B8784E1E6B}"/>
          </ac:spMkLst>
        </pc:spChg>
        <pc:spChg chg="mod">
          <ac:chgData name="Nino Philip Ramones" userId="1068934f-e3b4-4e88-ba23-4cb57230c594" providerId="ADAL" clId="{CE1A2483-E38C-48E5-BC81-7BCC41BEAE8B}" dt="2023-03-26T08:45:54.100" v="24964" actId="1036"/>
          <ac:spMkLst>
            <pc:docMk/>
            <pc:sldMk cId="3399729785" sldId="299"/>
            <ac:spMk id="12" creationId="{A03D9DDB-0911-CCC6-289E-FE03CE9C7E57}"/>
          </ac:spMkLst>
        </pc:spChg>
        <pc:grpChg chg="add mod">
          <ac:chgData name="Nino Philip Ramones" userId="1068934f-e3b4-4e88-ba23-4cb57230c594" providerId="ADAL" clId="{CE1A2483-E38C-48E5-BC81-7BCC41BEAE8B}" dt="2023-03-26T08:45:50.049" v="24960" actId="1036"/>
          <ac:grpSpMkLst>
            <pc:docMk/>
            <pc:sldMk cId="3399729785" sldId="299"/>
            <ac:grpSpMk id="11" creationId="{5D1DEC89-73AE-7EF4-9259-318FAC116808}"/>
          </ac:grpSpMkLst>
        </pc:grpChg>
        <pc:picChg chg="add mod modCrop">
          <ac:chgData name="Nino Philip Ramones" userId="1068934f-e3b4-4e88-ba23-4cb57230c594" providerId="ADAL" clId="{CE1A2483-E38C-48E5-BC81-7BCC41BEAE8B}" dt="2023-03-26T08:42:51.495" v="24634" actId="164"/>
          <ac:picMkLst>
            <pc:docMk/>
            <pc:sldMk cId="3399729785" sldId="299"/>
            <ac:picMk id="5" creationId="{E62166C1-DB8A-DF32-F97A-6781C643CB7F}"/>
          </ac:picMkLst>
        </pc:picChg>
        <pc:picChg chg="del">
          <ac:chgData name="Nino Philip Ramones" userId="1068934f-e3b4-4e88-ba23-4cb57230c594" providerId="ADAL" clId="{CE1A2483-E38C-48E5-BC81-7BCC41BEAE8B}" dt="2023-03-26T08:40:46.584" v="24605" actId="478"/>
          <ac:picMkLst>
            <pc:docMk/>
            <pc:sldMk cId="3399729785" sldId="299"/>
            <ac:picMk id="7" creationId="{2AEDF41D-0816-C4BA-654A-AF86A271BFE4}"/>
          </ac:picMkLst>
        </pc:picChg>
        <pc:picChg chg="add mod modCrop">
          <ac:chgData name="Nino Philip Ramones" userId="1068934f-e3b4-4e88-ba23-4cb57230c594" providerId="ADAL" clId="{CE1A2483-E38C-48E5-BC81-7BCC41BEAE8B}" dt="2023-03-26T08:42:51.495" v="24634" actId="164"/>
          <ac:picMkLst>
            <pc:docMk/>
            <pc:sldMk cId="3399729785" sldId="299"/>
            <ac:picMk id="9" creationId="{2F8C4264-446C-2F88-F42C-E3AF502FE382}"/>
          </ac:picMkLst>
        </pc:picChg>
      </pc:sldChg>
    </pc:docChg>
  </pc:docChgLst>
  <pc:docChgLst>
    <pc:chgData name="Nino Philip Ramones" userId="1068934f-e3b4-4e88-ba23-4cb57230c594" providerId="ADAL" clId="{45D49574-74C3-45F8-A9C9-92F151AFC845}"/>
    <pc:docChg chg="undo custSel addSld delSld modSld sldOrd">
      <pc:chgData name="Nino Philip Ramones" userId="1068934f-e3b4-4e88-ba23-4cb57230c594" providerId="ADAL" clId="{45D49574-74C3-45F8-A9C9-92F151AFC845}" dt="2023-07-02T02:28:30.496" v="6816" actId="1036"/>
      <pc:docMkLst>
        <pc:docMk/>
      </pc:docMkLst>
      <pc:sldChg chg="modSp mod">
        <pc:chgData name="Nino Philip Ramones" userId="1068934f-e3b4-4e88-ba23-4cb57230c594" providerId="ADAL" clId="{45D49574-74C3-45F8-A9C9-92F151AFC845}" dt="2023-07-01T06:01:22.193" v="35" actId="20577"/>
        <pc:sldMkLst>
          <pc:docMk/>
          <pc:sldMk cId="2902220017" sldId="260"/>
        </pc:sldMkLst>
        <pc:spChg chg="mod">
          <ac:chgData name="Nino Philip Ramones" userId="1068934f-e3b4-4e88-ba23-4cb57230c594" providerId="ADAL" clId="{45D49574-74C3-45F8-A9C9-92F151AFC845}" dt="2023-07-01T06:01:22.193" v="35" actId="20577"/>
          <ac:spMkLst>
            <pc:docMk/>
            <pc:sldMk cId="2902220017" sldId="260"/>
            <ac:spMk id="8" creationId="{E55C9784-2997-4509-E882-733A19888A3E}"/>
          </ac:spMkLst>
        </pc:spChg>
        <pc:spChg chg="mod">
          <ac:chgData name="Nino Philip Ramones" userId="1068934f-e3b4-4e88-ba23-4cb57230c594" providerId="ADAL" clId="{45D49574-74C3-45F8-A9C9-92F151AFC845}" dt="2023-07-01T06:01:12.624" v="24" actId="14100"/>
          <ac:spMkLst>
            <pc:docMk/>
            <pc:sldMk cId="2902220017" sldId="260"/>
            <ac:spMk id="14" creationId="{86CD694D-7914-A6C9-97B8-2823F7984CDE}"/>
          </ac:spMkLst>
        </pc:spChg>
      </pc:sldChg>
      <pc:sldChg chg="modSp mod">
        <pc:chgData name="Nino Philip Ramones" userId="1068934f-e3b4-4e88-ba23-4cb57230c594" providerId="ADAL" clId="{45D49574-74C3-45F8-A9C9-92F151AFC845}" dt="2023-07-02T02:27:53.239" v="6815" actId="1035"/>
        <pc:sldMkLst>
          <pc:docMk/>
          <pc:sldMk cId="4215421811" sldId="261"/>
        </pc:sldMkLst>
        <pc:spChg chg="mod">
          <ac:chgData name="Nino Philip Ramones" userId="1068934f-e3b4-4e88-ba23-4cb57230c594" providerId="ADAL" clId="{45D49574-74C3-45F8-A9C9-92F151AFC845}" dt="2023-07-01T06:01:40.897" v="61" actId="1038"/>
          <ac:spMkLst>
            <pc:docMk/>
            <pc:sldMk cId="4215421811" sldId="261"/>
            <ac:spMk id="5" creationId="{BC141F5B-906B-6265-DA38-F7E04A6C72A8}"/>
          </ac:spMkLst>
        </pc:spChg>
        <pc:spChg chg="mod">
          <ac:chgData name="Nino Philip Ramones" userId="1068934f-e3b4-4e88-ba23-4cb57230c594" providerId="ADAL" clId="{45D49574-74C3-45F8-A9C9-92F151AFC845}" dt="2023-07-01T06:03:46.337" v="377" actId="20577"/>
          <ac:spMkLst>
            <pc:docMk/>
            <pc:sldMk cId="4215421811" sldId="261"/>
            <ac:spMk id="6" creationId="{1C139C71-43D8-DA15-F46A-8598CDF1F78A}"/>
          </ac:spMkLst>
        </pc:spChg>
        <pc:spChg chg="mod">
          <ac:chgData name="Nino Philip Ramones" userId="1068934f-e3b4-4e88-ba23-4cb57230c594" providerId="ADAL" clId="{45D49574-74C3-45F8-A9C9-92F151AFC845}" dt="2023-07-02T02:27:33.390" v="6809" actId="20577"/>
          <ac:spMkLst>
            <pc:docMk/>
            <pc:sldMk cId="4215421811" sldId="261"/>
            <ac:spMk id="7" creationId="{CB143D5A-4C51-CC45-02B5-43383CAA5C50}"/>
          </ac:spMkLst>
        </pc:spChg>
        <pc:spChg chg="mod">
          <ac:chgData name="Nino Philip Ramones" userId="1068934f-e3b4-4e88-ba23-4cb57230c594" providerId="ADAL" clId="{45D49574-74C3-45F8-A9C9-92F151AFC845}" dt="2023-07-02T02:26:49.652" v="6640" actId="20577"/>
          <ac:spMkLst>
            <pc:docMk/>
            <pc:sldMk cId="4215421811" sldId="261"/>
            <ac:spMk id="10" creationId="{AA624370-42F0-82DE-228F-BC78C798D723}"/>
          </ac:spMkLst>
        </pc:spChg>
        <pc:grpChg chg="mod">
          <ac:chgData name="Nino Philip Ramones" userId="1068934f-e3b4-4e88-ba23-4cb57230c594" providerId="ADAL" clId="{45D49574-74C3-45F8-A9C9-92F151AFC845}" dt="2023-07-02T02:27:53.239" v="6815" actId="1035"/>
          <ac:grpSpMkLst>
            <pc:docMk/>
            <pc:sldMk cId="4215421811" sldId="261"/>
            <ac:grpSpMk id="9" creationId="{86565025-D585-4FE0-F5D0-00D60DC63201}"/>
          </ac:grpSpMkLst>
        </pc:grpChg>
      </pc:sldChg>
      <pc:sldChg chg="addSp delSp modSp mod">
        <pc:chgData name="Nino Philip Ramones" userId="1068934f-e3b4-4e88-ba23-4cb57230c594" providerId="ADAL" clId="{45D49574-74C3-45F8-A9C9-92F151AFC845}" dt="2023-07-02T02:25:25.425" v="6402"/>
        <pc:sldMkLst>
          <pc:docMk/>
          <pc:sldMk cId="3042634148" sldId="281"/>
        </pc:sldMkLst>
        <pc:spChg chg="mod">
          <ac:chgData name="Nino Philip Ramones" userId="1068934f-e3b4-4e88-ba23-4cb57230c594" providerId="ADAL" clId="{45D49574-74C3-45F8-A9C9-92F151AFC845}" dt="2023-07-02T02:25:25.425" v="6402"/>
          <ac:spMkLst>
            <pc:docMk/>
            <pc:sldMk cId="3042634148" sldId="281"/>
            <ac:spMk id="4" creationId="{22CA01B0-B2DF-E920-179D-6051AD114735}"/>
          </ac:spMkLst>
        </pc:spChg>
        <pc:spChg chg="mod">
          <ac:chgData name="Nino Philip Ramones" userId="1068934f-e3b4-4e88-ba23-4cb57230c594" providerId="ADAL" clId="{45D49574-74C3-45F8-A9C9-92F151AFC845}" dt="2023-07-02T02:25:25.425" v="6402"/>
          <ac:spMkLst>
            <pc:docMk/>
            <pc:sldMk cId="3042634148" sldId="281"/>
            <ac:spMk id="5" creationId="{67E0E54E-EFB0-940D-D467-5B15DC103887}"/>
          </ac:spMkLst>
        </pc:spChg>
        <pc:spChg chg="mod">
          <ac:chgData name="Nino Philip Ramones" userId="1068934f-e3b4-4e88-ba23-4cb57230c594" providerId="ADAL" clId="{45D49574-74C3-45F8-A9C9-92F151AFC845}" dt="2023-07-02T02:25:06.803" v="6400" actId="20577"/>
          <ac:spMkLst>
            <pc:docMk/>
            <pc:sldMk cId="3042634148" sldId="281"/>
            <ac:spMk id="6" creationId="{1C139C71-43D8-DA15-F46A-8598CDF1F78A}"/>
          </ac:spMkLst>
        </pc:spChg>
        <pc:spChg chg="mod">
          <ac:chgData name="Nino Philip Ramones" userId="1068934f-e3b4-4e88-ba23-4cb57230c594" providerId="ADAL" clId="{45D49574-74C3-45F8-A9C9-92F151AFC845}" dt="2023-07-02T02:25:05.357" v="6398" actId="1036"/>
          <ac:spMkLst>
            <pc:docMk/>
            <pc:sldMk cId="3042634148" sldId="281"/>
            <ac:spMk id="9" creationId="{A4C4677F-45AE-36EE-ABCE-397302091C1F}"/>
          </ac:spMkLst>
        </pc:spChg>
        <pc:spChg chg="mod">
          <ac:chgData name="Nino Philip Ramones" userId="1068934f-e3b4-4e88-ba23-4cb57230c594" providerId="ADAL" clId="{45D49574-74C3-45F8-A9C9-92F151AFC845}" dt="2023-07-02T02:25:05.357" v="6398" actId="1036"/>
          <ac:spMkLst>
            <pc:docMk/>
            <pc:sldMk cId="3042634148" sldId="281"/>
            <ac:spMk id="15" creationId="{3DE590E7-D5BC-0018-437A-AE6E15E396B6}"/>
          </ac:spMkLst>
        </pc:spChg>
        <pc:grpChg chg="add mod">
          <ac:chgData name="Nino Philip Ramones" userId="1068934f-e3b4-4e88-ba23-4cb57230c594" providerId="ADAL" clId="{45D49574-74C3-45F8-A9C9-92F151AFC845}" dt="2023-07-02T02:25:25.425" v="6402"/>
          <ac:grpSpMkLst>
            <pc:docMk/>
            <pc:sldMk cId="3042634148" sldId="281"/>
            <ac:grpSpMk id="2" creationId="{CEDD3E93-CED5-2789-BD33-3EDD4512D651}"/>
          </ac:grpSpMkLst>
        </pc:grpChg>
        <pc:grpChg chg="del">
          <ac:chgData name="Nino Philip Ramones" userId="1068934f-e3b4-4e88-ba23-4cb57230c594" providerId="ADAL" clId="{45D49574-74C3-45F8-A9C9-92F151AFC845}" dt="2023-07-02T02:25:24.943" v="6401" actId="478"/>
          <ac:grpSpMkLst>
            <pc:docMk/>
            <pc:sldMk cId="3042634148" sldId="281"/>
            <ac:grpSpMk id="19" creationId="{063FB4A0-B4C2-9DBD-350C-CC8B9CA0128B}"/>
          </ac:grpSpMkLst>
        </pc:grpChg>
        <pc:cxnChg chg="mod">
          <ac:chgData name="Nino Philip Ramones" userId="1068934f-e3b4-4e88-ba23-4cb57230c594" providerId="ADAL" clId="{45D49574-74C3-45F8-A9C9-92F151AFC845}" dt="2023-07-02T02:25:25.425" v="6402"/>
          <ac:cxnSpMkLst>
            <pc:docMk/>
            <pc:sldMk cId="3042634148" sldId="281"/>
            <ac:cxnSpMk id="3" creationId="{AD2061A5-BE9B-6BBA-36BE-F4040A93C110}"/>
          </ac:cxnSpMkLst>
        </pc:cxnChg>
      </pc:sldChg>
      <pc:sldChg chg="addSp delSp modSp mod">
        <pc:chgData name="Nino Philip Ramones" userId="1068934f-e3b4-4e88-ba23-4cb57230c594" providerId="ADAL" clId="{45D49574-74C3-45F8-A9C9-92F151AFC845}" dt="2023-07-01T06:50:59.179" v="2537" actId="33524"/>
        <pc:sldMkLst>
          <pc:docMk/>
          <pc:sldMk cId="2474797160" sldId="288"/>
        </pc:sldMkLst>
        <pc:spChg chg="mod">
          <ac:chgData name="Nino Philip Ramones" userId="1068934f-e3b4-4e88-ba23-4cb57230c594" providerId="ADAL" clId="{45D49574-74C3-45F8-A9C9-92F151AFC845}" dt="2023-07-01T06:12:27.455" v="1147" actId="20577"/>
          <ac:spMkLst>
            <pc:docMk/>
            <pc:sldMk cId="2474797160" sldId="288"/>
            <ac:spMk id="2" creationId="{05373617-D585-BAF0-0B5B-D2CF324A4D6B}"/>
          </ac:spMkLst>
        </pc:spChg>
        <pc:spChg chg="mod">
          <ac:chgData name="Nino Philip Ramones" userId="1068934f-e3b4-4e88-ba23-4cb57230c594" providerId="ADAL" clId="{45D49574-74C3-45F8-A9C9-92F151AFC845}" dt="2023-07-01T06:26:58.899" v="2258" actId="20577"/>
          <ac:spMkLst>
            <pc:docMk/>
            <pc:sldMk cId="2474797160" sldId="288"/>
            <ac:spMk id="6" creationId="{1C139C71-43D8-DA15-F46A-8598CDF1F78A}"/>
          </ac:spMkLst>
        </pc:spChg>
        <pc:spChg chg="mod">
          <ac:chgData name="Nino Philip Ramones" userId="1068934f-e3b4-4e88-ba23-4cb57230c594" providerId="ADAL" clId="{45D49574-74C3-45F8-A9C9-92F151AFC845}" dt="2023-07-01T06:01:52.331" v="63"/>
          <ac:spMkLst>
            <pc:docMk/>
            <pc:sldMk cId="2474797160" sldId="288"/>
            <ac:spMk id="11" creationId="{1CE73D8E-2F58-3B56-752F-59011E91D467}"/>
          </ac:spMkLst>
        </pc:spChg>
        <pc:spChg chg="add del mod">
          <ac:chgData name="Nino Philip Ramones" userId="1068934f-e3b4-4e88-ba23-4cb57230c594" providerId="ADAL" clId="{45D49574-74C3-45F8-A9C9-92F151AFC845}" dt="2023-07-01T06:27:28.047" v="2270" actId="1036"/>
          <ac:spMkLst>
            <pc:docMk/>
            <pc:sldMk cId="2474797160" sldId="288"/>
            <ac:spMk id="12" creationId="{A03D9DDB-0911-CCC6-289E-FE03CE9C7E57}"/>
          </ac:spMkLst>
        </pc:spChg>
        <pc:spChg chg="mod">
          <ac:chgData name="Nino Philip Ramones" userId="1068934f-e3b4-4e88-ba23-4cb57230c594" providerId="ADAL" clId="{45D49574-74C3-45F8-A9C9-92F151AFC845}" dt="2023-07-01T06:01:52.331" v="63"/>
          <ac:spMkLst>
            <pc:docMk/>
            <pc:sldMk cId="2474797160" sldId="288"/>
            <ac:spMk id="13" creationId="{064403D0-0581-86AA-D81F-4DA7FF59A40C}"/>
          </ac:spMkLst>
        </pc:spChg>
        <pc:spChg chg="add del mod">
          <ac:chgData name="Nino Philip Ramones" userId="1068934f-e3b4-4e88-ba23-4cb57230c594" providerId="ADAL" clId="{45D49574-74C3-45F8-A9C9-92F151AFC845}" dt="2023-07-01T06:10:43.716" v="1104" actId="478"/>
          <ac:spMkLst>
            <pc:docMk/>
            <pc:sldMk cId="2474797160" sldId="288"/>
            <ac:spMk id="14" creationId="{0A58561B-460D-6D28-7CD8-EC497B0F85E3}"/>
          </ac:spMkLst>
        </pc:spChg>
        <pc:spChg chg="del">
          <ac:chgData name="Nino Philip Ramones" userId="1068934f-e3b4-4e88-ba23-4cb57230c594" providerId="ADAL" clId="{45D49574-74C3-45F8-A9C9-92F151AFC845}" dt="2023-07-01T06:16:01.423" v="1700" actId="478"/>
          <ac:spMkLst>
            <pc:docMk/>
            <pc:sldMk cId="2474797160" sldId="288"/>
            <ac:spMk id="15" creationId="{91D48BB3-F4C0-2250-075E-DF4AF547866C}"/>
          </ac:spMkLst>
        </pc:spChg>
        <pc:spChg chg="add mod">
          <ac:chgData name="Nino Philip Ramones" userId="1068934f-e3b4-4e88-ba23-4cb57230c594" providerId="ADAL" clId="{45D49574-74C3-45F8-A9C9-92F151AFC845}" dt="2023-07-01T06:50:59.179" v="2537" actId="33524"/>
          <ac:spMkLst>
            <pc:docMk/>
            <pc:sldMk cId="2474797160" sldId="288"/>
            <ac:spMk id="18" creationId="{A7E5AFD1-F6B1-B2FC-4874-ABBABED498A2}"/>
          </ac:spMkLst>
        </pc:spChg>
        <pc:grpChg chg="add mod">
          <ac:chgData name="Nino Philip Ramones" userId="1068934f-e3b4-4e88-ba23-4cb57230c594" providerId="ADAL" clId="{45D49574-74C3-45F8-A9C9-92F151AFC845}" dt="2023-07-01T06:01:52.331" v="63"/>
          <ac:grpSpMkLst>
            <pc:docMk/>
            <pc:sldMk cId="2474797160" sldId="288"/>
            <ac:grpSpMk id="3" creationId="{67068572-4D97-C3DC-3FFA-DEC78008A078}"/>
          </ac:grpSpMkLst>
        </pc:grpChg>
        <pc:grpChg chg="del">
          <ac:chgData name="Nino Philip Ramones" userId="1068934f-e3b4-4e88-ba23-4cb57230c594" providerId="ADAL" clId="{45D49574-74C3-45F8-A9C9-92F151AFC845}" dt="2023-07-01T06:01:51.920" v="62" actId="478"/>
          <ac:grpSpMkLst>
            <pc:docMk/>
            <pc:sldMk cId="2474797160" sldId="288"/>
            <ac:grpSpMk id="7" creationId="{D0A2E892-AD21-25E5-45E7-7EABB1868FC3}"/>
          </ac:grpSpMkLst>
        </pc:grpChg>
        <pc:grpChg chg="del">
          <ac:chgData name="Nino Philip Ramones" userId="1068934f-e3b4-4e88-ba23-4cb57230c594" providerId="ADAL" clId="{45D49574-74C3-45F8-A9C9-92F151AFC845}" dt="2023-07-01T06:10:45.849" v="1105" actId="478"/>
          <ac:grpSpMkLst>
            <pc:docMk/>
            <pc:sldMk cId="2474797160" sldId="288"/>
            <ac:grpSpMk id="21" creationId="{3BFAB13C-09B3-E117-0C3A-0FF97E8808F5}"/>
          </ac:grpSpMkLst>
        </pc:grpChg>
        <pc:picChg chg="add del mod">
          <ac:chgData name="Nino Philip Ramones" userId="1068934f-e3b4-4e88-ba23-4cb57230c594" providerId="ADAL" clId="{45D49574-74C3-45F8-A9C9-92F151AFC845}" dt="2023-07-01T06:10:41.455" v="1103" actId="478"/>
          <ac:picMkLst>
            <pc:docMk/>
            <pc:sldMk cId="2474797160" sldId="288"/>
            <ac:picMk id="5" creationId="{D010EB69-3473-A584-4B3A-F54DCBF6B169}"/>
          </ac:picMkLst>
        </pc:picChg>
        <pc:picChg chg="add mod">
          <ac:chgData name="Nino Philip Ramones" userId="1068934f-e3b4-4e88-ba23-4cb57230c594" providerId="ADAL" clId="{45D49574-74C3-45F8-A9C9-92F151AFC845}" dt="2023-07-01T06:18:58.373" v="1711" actId="1076"/>
          <ac:picMkLst>
            <pc:docMk/>
            <pc:sldMk cId="2474797160" sldId="288"/>
            <ac:picMk id="17" creationId="{F6AA28AE-6E32-053C-E7EB-15D6249EB910}"/>
          </ac:picMkLst>
        </pc:picChg>
        <pc:cxnChg chg="mod">
          <ac:chgData name="Nino Philip Ramones" userId="1068934f-e3b4-4e88-ba23-4cb57230c594" providerId="ADAL" clId="{45D49574-74C3-45F8-A9C9-92F151AFC845}" dt="2023-07-01T06:01:52.331" v="63"/>
          <ac:cxnSpMkLst>
            <pc:docMk/>
            <pc:sldMk cId="2474797160" sldId="288"/>
            <ac:cxnSpMk id="4" creationId="{027DDBA3-182B-AFD8-5E6C-944E4D9E81E5}"/>
          </ac:cxnSpMkLst>
        </pc:cxnChg>
      </pc:sldChg>
      <pc:sldChg chg="addSp delSp modSp del mod">
        <pc:chgData name="Nino Philip Ramones" userId="1068934f-e3b4-4e88-ba23-4cb57230c594" providerId="ADAL" clId="{45D49574-74C3-45F8-A9C9-92F151AFC845}" dt="2023-07-02T02:20:43.412" v="5909" actId="47"/>
        <pc:sldMkLst>
          <pc:docMk/>
          <pc:sldMk cId="2969037122" sldId="309"/>
        </pc:sldMkLst>
        <pc:spChg chg="mod">
          <ac:chgData name="Nino Philip Ramones" userId="1068934f-e3b4-4e88-ba23-4cb57230c594" providerId="ADAL" clId="{45D49574-74C3-45F8-A9C9-92F151AFC845}" dt="2023-07-01T06:01:57.870" v="65"/>
          <ac:spMkLst>
            <pc:docMk/>
            <pc:sldMk cId="2969037122" sldId="309"/>
            <ac:spMk id="7" creationId="{89B7EADC-43BE-5DA0-5AA6-B826FD72FFBE}"/>
          </ac:spMkLst>
        </pc:spChg>
        <pc:spChg chg="mod">
          <ac:chgData name="Nino Philip Ramones" userId="1068934f-e3b4-4e88-ba23-4cb57230c594" providerId="ADAL" clId="{45D49574-74C3-45F8-A9C9-92F151AFC845}" dt="2023-07-01T06:01:57.870" v="65"/>
          <ac:spMkLst>
            <pc:docMk/>
            <pc:sldMk cId="2969037122" sldId="309"/>
            <ac:spMk id="8" creationId="{55B47275-54EF-F550-BC84-04023F2ECAEC}"/>
          </ac:spMkLst>
        </pc:spChg>
        <pc:grpChg chg="add mod">
          <ac:chgData name="Nino Philip Ramones" userId="1068934f-e3b4-4e88-ba23-4cb57230c594" providerId="ADAL" clId="{45D49574-74C3-45F8-A9C9-92F151AFC845}" dt="2023-07-01T06:01:57.870" v="65"/>
          <ac:grpSpMkLst>
            <pc:docMk/>
            <pc:sldMk cId="2969037122" sldId="309"/>
            <ac:grpSpMk id="3" creationId="{6FE0D893-C895-2112-FEC9-79A00FE5FC37}"/>
          </ac:grpSpMkLst>
        </pc:grpChg>
        <pc:grpChg chg="del">
          <ac:chgData name="Nino Philip Ramones" userId="1068934f-e3b4-4e88-ba23-4cb57230c594" providerId="ADAL" clId="{45D49574-74C3-45F8-A9C9-92F151AFC845}" dt="2023-07-01T06:01:57.125" v="64" actId="478"/>
          <ac:grpSpMkLst>
            <pc:docMk/>
            <pc:sldMk cId="2969037122" sldId="309"/>
            <ac:grpSpMk id="22" creationId="{EEDE539B-BAD7-99C7-58B2-E761D94153C6}"/>
          </ac:grpSpMkLst>
        </pc:grpChg>
        <pc:cxnChg chg="mod">
          <ac:chgData name="Nino Philip Ramones" userId="1068934f-e3b4-4e88-ba23-4cb57230c594" providerId="ADAL" clId="{45D49574-74C3-45F8-A9C9-92F151AFC845}" dt="2023-07-01T06:01:57.870" v="65"/>
          <ac:cxnSpMkLst>
            <pc:docMk/>
            <pc:sldMk cId="2969037122" sldId="309"/>
            <ac:cxnSpMk id="5" creationId="{27D23212-9040-2E4E-4366-8A98926990D1}"/>
          </ac:cxnSpMkLst>
        </pc:cxnChg>
      </pc:sldChg>
      <pc:sldChg chg="addSp delSp modSp add mod ord">
        <pc:chgData name="Nino Philip Ramones" userId="1068934f-e3b4-4e88-ba23-4cb57230c594" providerId="ADAL" clId="{45D49574-74C3-45F8-A9C9-92F151AFC845}" dt="2023-07-01T15:03:58.893" v="4134" actId="20577"/>
        <pc:sldMkLst>
          <pc:docMk/>
          <pc:sldMk cId="1728350913" sldId="310"/>
        </pc:sldMkLst>
        <pc:spChg chg="mod">
          <ac:chgData name="Nino Philip Ramones" userId="1068934f-e3b4-4e88-ba23-4cb57230c594" providerId="ADAL" clId="{45D49574-74C3-45F8-A9C9-92F151AFC845}" dt="2023-07-01T14:39:30.072" v="3076" actId="20577"/>
          <ac:spMkLst>
            <pc:docMk/>
            <pc:sldMk cId="1728350913" sldId="310"/>
            <ac:spMk id="2" creationId="{05373617-D585-BAF0-0B5B-D2CF324A4D6B}"/>
          </ac:spMkLst>
        </pc:spChg>
        <pc:spChg chg="add del mod">
          <ac:chgData name="Nino Philip Ramones" userId="1068934f-e3b4-4e88-ba23-4cb57230c594" providerId="ADAL" clId="{45D49574-74C3-45F8-A9C9-92F151AFC845}" dt="2023-07-01T15:02:34.749" v="3835" actId="20577"/>
          <ac:spMkLst>
            <pc:docMk/>
            <pc:sldMk cId="1728350913" sldId="310"/>
            <ac:spMk id="6" creationId="{1C139C71-43D8-DA15-F46A-8598CDF1F78A}"/>
          </ac:spMkLst>
        </pc:spChg>
        <pc:spChg chg="add mod">
          <ac:chgData name="Nino Philip Ramones" userId="1068934f-e3b4-4e88-ba23-4cb57230c594" providerId="ADAL" clId="{45D49574-74C3-45F8-A9C9-92F151AFC845}" dt="2023-07-01T15:03:58.893" v="4134" actId="20577"/>
          <ac:spMkLst>
            <pc:docMk/>
            <pc:sldMk cId="1728350913" sldId="310"/>
            <ac:spMk id="10" creationId="{3CF2225C-5D59-4BA4-8EE4-B28639106437}"/>
          </ac:spMkLst>
        </pc:spChg>
        <pc:spChg chg="mod">
          <ac:chgData name="Nino Philip Ramones" userId="1068934f-e3b4-4e88-ba23-4cb57230c594" providerId="ADAL" clId="{45D49574-74C3-45F8-A9C9-92F151AFC845}" dt="2023-07-01T14:59:43.795" v="3436" actId="14100"/>
          <ac:spMkLst>
            <pc:docMk/>
            <pc:sldMk cId="1728350913" sldId="310"/>
            <ac:spMk id="12" creationId="{A03D9DDB-0911-CCC6-289E-FE03CE9C7E57}"/>
          </ac:spMkLst>
        </pc:spChg>
        <pc:picChg chg="add mod">
          <ac:chgData name="Nino Philip Ramones" userId="1068934f-e3b4-4e88-ba23-4cb57230c594" providerId="ADAL" clId="{45D49574-74C3-45F8-A9C9-92F151AFC845}" dt="2023-07-01T14:59:07.299" v="3334" actId="1076"/>
          <ac:picMkLst>
            <pc:docMk/>
            <pc:sldMk cId="1728350913" sldId="310"/>
            <ac:picMk id="7" creationId="{39CBD32A-B7D7-D722-7B89-2DEA2BA427B8}"/>
          </ac:picMkLst>
        </pc:picChg>
        <pc:picChg chg="add mod">
          <ac:chgData name="Nino Philip Ramones" userId="1068934f-e3b4-4e88-ba23-4cb57230c594" providerId="ADAL" clId="{45D49574-74C3-45F8-A9C9-92F151AFC845}" dt="2023-07-01T14:59:07.299" v="3334" actId="1076"/>
          <ac:picMkLst>
            <pc:docMk/>
            <pc:sldMk cId="1728350913" sldId="310"/>
            <ac:picMk id="9" creationId="{0848791F-CFB6-0B5C-7B87-8D053C0452F3}"/>
          </ac:picMkLst>
        </pc:picChg>
        <pc:picChg chg="del">
          <ac:chgData name="Nino Philip Ramones" userId="1068934f-e3b4-4e88-ba23-4cb57230c594" providerId="ADAL" clId="{45D49574-74C3-45F8-A9C9-92F151AFC845}" dt="2023-07-01T06:28:00.927" v="2290" actId="478"/>
          <ac:picMkLst>
            <pc:docMk/>
            <pc:sldMk cId="1728350913" sldId="310"/>
            <ac:picMk id="17" creationId="{F6AA28AE-6E32-053C-E7EB-15D6249EB910}"/>
          </ac:picMkLst>
        </pc:picChg>
      </pc:sldChg>
      <pc:sldChg chg="del">
        <pc:chgData name="Nino Philip Ramones" userId="1068934f-e3b4-4e88-ba23-4cb57230c594" providerId="ADAL" clId="{45D49574-74C3-45F8-A9C9-92F151AFC845}" dt="2023-07-01T06:02:07.258" v="66" actId="47"/>
        <pc:sldMkLst>
          <pc:docMk/>
          <pc:sldMk cId="3384722998" sldId="310"/>
        </pc:sldMkLst>
      </pc:sldChg>
      <pc:sldChg chg="addSp delSp modSp add mod">
        <pc:chgData name="Nino Philip Ramones" userId="1068934f-e3b4-4e88-ba23-4cb57230c594" providerId="ADAL" clId="{45D49574-74C3-45F8-A9C9-92F151AFC845}" dt="2023-07-01T08:36:43.804" v="2912" actId="1036"/>
        <pc:sldMkLst>
          <pc:docMk/>
          <pc:sldMk cId="1585568692" sldId="311"/>
        </pc:sldMkLst>
        <pc:spChg chg="mod">
          <ac:chgData name="Nino Philip Ramones" userId="1068934f-e3b4-4e88-ba23-4cb57230c594" providerId="ADAL" clId="{45D49574-74C3-45F8-A9C9-92F151AFC845}" dt="2023-07-01T06:33:39.257" v="2336" actId="20577"/>
          <ac:spMkLst>
            <pc:docMk/>
            <pc:sldMk cId="1585568692" sldId="311"/>
            <ac:spMk id="2" creationId="{05373617-D585-BAF0-0B5B-D2CF324A4D6B}"/>
          </ac:spMkLst>
        </pc:spChg>
        <pc:spChg chg="del">
          <ac:chgData name="Nino Philip Ramones" userId="1068934f-e3b4-4e88-ba23-4cb57230c594" providerId="ADAL" clId="{45D49574-74C3-45F8-A9C9-92F151AFC845}" dt="2023-07-01T06:28:14.012" v="2294" actId="478"/>
          <ac:spMkLst>
            <pc:docMk/>
            <pc:sldMk cId="1585568692" sldId="311"/>
            <ac:spMk id="6" creationId="{1C139C71-43D8-DA15-F46A-8598CDF1F78A}"/>
          </ac:spMkLst>
        </pc:spChg>
        <pc:spChg chg="mod">
          <ac:chgData name="Nino Philip Ramones" userId="1068934f-e3b4-4e88-ba23-4cb57230c594" providerId="ADAL" clId="{45D49574-74C3-45F8-A9C9-92F151AFC845}" dt="2023-07-01T08:36:43.804" v="2912" actId="1036"/>
          <ac:spMkLst>
            <pc:docMk/>
            <pc:sldMk cId="1585568692" sldId="311"/>
            <ac:spMk id="12" creationId="{A03D9DDB-0911-CCC6-289E-FE03CE9C7E57}"/>
          </ac:spMkLst>
        </pc:spChg>
        <pc:picChg chg="add del mod">
          <ac:chgData name="Nino Philip Ramones" userId="1068934f-e3b4-4e88-ba23-4cb57230c594" providerId="ADAL" clId="{45D49574-74C3-45F8-A9C9-92F151AFC845}" dt="2023-07-01T06:32:30.945" v="2299" actId="478"/>
          <ac:picMkLst>
            <pc:docMk/>
            <pc:sldMk cId="1585568692" sldId="311"/>
            <ac:picMk id="7" creationId="{21B49B58-D48F-ED03-7D72-19080D1BFD77}"/>
          </ac:picMkLst>
        </pc:picChg>
        <pc:picChg chg="add mod">
          <ac:chgData name="Nino Philip Ramones" userId="1068934f-e3b4-4e88-ba23-4cb57230c594" providerId="ADAL" clId="{45D49574-74C3-45F8-A9C9-92F151AFC845}" dt="2023-07-01T08:36:43.804" v="2912" actId="1036"/>
          <ac:picMkLst>
            <pc:docMk/>
            <pc:sldMk cId="1585568692" sldId="311"/>
            <ac:picMk id="9" creationId="{20A433AB-658D-5583-5690-B306C4DED33D}"/>
          </ac:picMkLst>
        </pc:picChg>
        <pc:picChg chg="add mod modCrop">
          <ac:chgData name="Nino Philip Ramones" userId="1068934f-e3b4-4e88-ba23-4cb57230c594" providerId="ADAL" clId="{45D49574-74C3-45F8-A9C9-92F151AFC845}" dt="2023-07-01T08:36:43.804" v="2912" actId="1036"/>
          <ac:picMkLst>
            <pc:docMk/>
            <pc:sldMk cId="1585568692" sldId="311"/>
            <ac:picMk id="14" creationId="{2E12EFD7-7413-AFEB-93B4-B388E5CDC173}"/>
          </ac:picMkLst>
        </pc:picChg>
      </pc:sldChg>
      <pc:sldChg chg="del">
        <pc:chgData name="Nino Philip Ramones" userId="1068934f-e3b4-4e88-ba23-4cb57230c594" providerId="ADAL" clId="{45D49574-74C3-45F8-A9C9-92F151AFC845}" dt="2023-07-01T06:02:07.258" v="66" actId="47"/>
        <pc:sldMkLst>
          <pc:docMk/>
          <pc:sldMk cId="1589353897" sldId="311"/>
        </pc:sldMkLst>
      </pc:sldChg>
      <pc:sldChg chg="addSp delSp modSp add del mod">
        <pc:chgData name="Nino Philip Ramones" userId="1068934f-e3b4-4e88-ba23-4cb57230c594" providerId="ADAL" clId="{45D49574-74C3-45F8-A9C9-92F151AFC845}" dt="2023-07-01T08:36:54.119" v="2913" actId="47"/>
        <pc:sldMkLst>
          <pc:docMk/>
          <pc:sldMk cId="4277041397" sldId="312"/>
        </pc:sldMkLst>
        <pc:spChg chg="mod">
          <ac:chgData name="Nino Philip Ramones" userId="1068934f-e3b4-4e88-ba23-4cb57230c594" providerId="ADAL" clId="{45D49574-74C3-45F8-A9C9-92F151AFC845}" dt="2023-07-01T07:08:27.504" v="2739" actId="20577"/>
          <ac:spMkLst>
            <pc:docMk/>
            <pc:sldMk cId="4277041397" sldId="312"/>
            <ac:spMk id="2" creationId="{05373617-D585-BAF0-0B5B-D2CF324A4D6B}"/>
          </ac:spMkLst>
        </pc:spChg>
        <pc:spChg chg="mod">
          <ac:chgData name="Nino Philip Ramones" userId="1068934f-e3b4-4e88-ba23-4cb57230c594" providerId="ADAL" clId="{45D49574-74C3-45F8-A9C9-92F151AFC845}" dt="2023-07-01T08:36:16.670" v="2903" actId="20577"/>
          <ac:spMkLst>
            <pc:docMk/>
            <pc:sldMk cId="4277041397" sldId="312"/>
            <ac:spMk id="12" creationId="{A03D9DDB-0911-CCC6-289E-FE03CE9C7E57}"/>
          </ac:spMkLst>
        </pc:spChg>
        <pc:picChg chg="add mod">
          <ac:chgData name="Nino Philip Ramones" userId="1068934f-e3b4-4e88-ba23-4cb57230c594" providerId="ADAL" clId="{45D49574-74C3-45F8-A9C9-92F151AFC845}" dt="2023-07-01T07:09:36.027" v="2760" actId="1076"/>
          <ac:picMkLst>
            <pc:docMk/>
            <pc:sldMk cId="4277041397" sldId="312"/>
            <ac:picMk id="6" creationId="{89F65532-82F3-4D76-5B66-D24E007E0945}"/>
          </ac:picMkLst>
        </pc:picChg>
        <pc:picChg chg="add mod modCrop">
          <ac:chgData name="Nino Philip Ramones" userId="1068934f-e3b4-4e88-ba23-4cb57230c594" providerId="ADAL" clId="{45D49574-74C3-45F8-A9C9-92F151AFC845}" dt="2023-07-01T07:09:45.863" v="2761" actId="1076"/>
          <ac:picMkLst>
            <pc:docMk/>
            <pc:sldMk cId="4277041397" sldId="312"/>
            <ac:picMk id="8" creationId="{AE8CAFEE-90CE-3545-9450-3011997F3C48}"/>
          </ac:picMkLst>
        </pc:picChg>
        <pc:picChg chg="del">
          <ac:chgData name="Nino Philip Ramones" userId="1068934f-e3b4-4e88-ba23-4cb57230c594" providerId="ADAL" clId="{45D49574-74C3-45F8-A9C9-92F151AFC845}" dt="2023-07-01T07:08:31.833" v="2740" actId="478"/>
          <ac:picMkLst>
            <pc:docMk/>
            <pc:sldMk cId="4277041397" sldId="312"/>
            <ac:picMk id="9" creationId="{20A433AB-658D-5583-5690-B306C4DED33D}"/>
          </ac:picMkLst>
        </pc:picChg>
        <pc:picChg chg="del">
          <ac:chgData name="Nino Philip Ramones" userId="1068934f-e3b4-4e88-ba23-4cb57230c594" providerId="ADAL" clId="{45D49574-74C3-45F8-A9C9-92F151AFC845}" dt="2023-07-01T07:08:31.833" v="2740" actId="478"/>
          <ac:picMkLst>
            <pc:docMk/>
            <pc:sldMk cId="4277041397" sldId="312"/>
            <ac:picMk id="14" creationId="{2E12EFD7-7413-AFEB-93B4-B388E5CDC173}"/>
          </ac:picMkLst>
        </pc:picChg>
      </pc:sldChg>
      <pc:sldChg chg="addSp modSp add mod">
        <pc:chgData name="Nino Philip Ramones" userId="1068934f-e3b4-4e88-ba23-4cb57230c594" providerId="ADAL" clId="{45D49574-74C3-45F8-A9C9-92F151AFC845}" dt="2023-07-01T08:37:01.126" v="2915" actId="20577"/>
        <pc:sldMkLst>
          <pc:docMk/>
          <pc:sldMk cId="2420865492" sldId="313"/>
        </pc:sldMkLst>
        <pc:spChg chg="mod">
          <ac:chgData name="Nino Philip Ramones" userId="1068934f-e3b4-4e88-ba23-4cb57230c594" providerId="ADAL" clId="{45D49574-74C3-45F8-A9C9-92F151AFC845}" dt="2023-07-01T08:37:01.126" v="2915" actId="20577"/>
          <ac:spMkLst>
            <pc:docMk/>
            <pc:sldMk cId="2420865492" sldId="313"/>
            <ac:spMk id="12" creationId="{A03D9DDB-0911-CCC6-289E-FE03CE9C7E57}"/>
          </ac:spMkLst>
        </pc:spChg>
        <pc:picChg chg="mod">
          <ac:chgData name="Nino Philip Ramones" userId="1068934f-e3b4-4e88-ba23-4cb57230c594" providerId="ADAL" clId="{45D49574-74C3-45F8-A9C9-92F151AFC845}" dt="2023-07-01T08:32:41.550" v="2825" actId="1076"/>
          <ac:picMkLst>
            <pc:docMk/>
            <pc:sldMk cId="2420865492" sldId="313"/>
            <ac:picMk id="6" creationId="{89F65532-82F3-4D76-5B66-D24E007E0945}"/>
          </ac:picMkLst>
        </pc:picChg>
        <pc:picChg chg="add mod modCrop">
          <ac:chgData name="Nino Philip Ramones" userId="1068934f-e3b4-4e88-ba23-4cb57230c594" providerId="ADAL" clId="{45D49574-74C3-45F8-A9C9-92F151AFC845}" dt="2023-07-01T08:33:24.877" v="2832" actId="1076"/>
          <ac:picMkLst>
            <pc:docMk/>
            <pc:sldMk cId="2420865492" sldId="313"/>
            <ac:picMk id="7" creationId="{082903D1-8BA0-443B-A0F5-33AEC4A09A87}"/>
          </ac:picMkLst>
        </pc:picChg>
        <pc:picChg chg="mod">
          <ac:chgData name="Nino Philip Ramones" userId="1068934f-e3b4-4e88-ba23-4cb57230c594" providerId="ADAL" clId="{45D49574-74C3-45F8-A9C9-92F151AFC845}" dt="2023-07-01T08:32:47.078" v="2826" actId="1076"/>
          <ac:picMkLst>
            <pc:docMk/>
            <pc:sldMk cId="2420865492" sldId="313"/>
            <ac:picMk id="8" creationId="{AE8CAFEE-90CE-3545-9450-3011997F3C48}"/>
          </ac:picMkLst>
        </pc:picChg>
      </pc:sldChg>
      <pc:sldChg chg="del">
        <pc:chgData name="Nino Philip Ramones" userId="1068934f-e3b4-4e88-ba23-4cb57230c594" providerId="ADAL" clId="{45D49574-74C3-45F8-A9C9-92F151AFC845}" dt="2023-07-01T06:02:07.258" v="66" actId="47"/>
        <pc:sldMkLst>
          <pc:docMk/>
          <pc:sldMk cId="1302047843" sldId="314"/>
        </pc:sldMkLst>
      </pc:sldChg>
      <pc:sldChg chg="addSp delSp modSp add mod">
        <pc:chgData name="Nino Philip Ramones" userId="1068934f-e3b4-4e88-ba23-4cb57230c594" providerId="ADAL" clId="{45D49574-74C3-45F8-A9C9-92F151AFC845}" dt="2023-07-01T08:37:37.518" v="2952" actId="20577"/>
        <pc:sldMkLst>
          <pc:docMk/>
          <pc:sldMk cId="2295625150" sldId="314"/>
        </pc:sldMkLst>
        <pc:spChg chg="mod">
          <ac:chgData name="Nino Philip Ramones" userId="1068934f-e3b4-4e88-ba23-4cb57230c594" providerId="ADAL" clId="{45D49574-74C3-45F8-A9C9-92F151AFC845}" dt="2023-07-01T08:34:18.223" v="2870" actId="20577"/>
          <ac:spMkLst>
            <pc:docMk/>
            <pc:sldMk cId="2295625150" sldId="314"/>
            <ac:spMk id="2" creationId="{05373617-D585-BAF0-0B5B-D2CF324A4D6B}"/>
          </ac:spMkLst>
        </pc:spChg>
        <pc:spChg chg="mod">
          <ac:chgData name="Nino Philip Ramones" userId="1068934f-e3b4-4e88-ba23-4cb57230c594" providerId="ADAL" clId="{45D49574-74C3-45F8-A9C9-92F151AFC845}" dt="2023-07-01T08:37:37.518" v="2952" actId="20577"/>
          <ac:spMkLst>
            <pc:docMk/>
            <pc:sldMk cId="2295625150" sldId="314"/>
            <ac:spMk id="12" creationId="{A03D9DDB-0911-CCC6-289E-FE03CE9C7E57}"/>
          </ac:spMkLst>
        </pc:spChg>
        <pc:picChg chg="del">
          <ac:chgData name="Nino Philip Ramones" userId="1068934f-e3b4-4e88-ba23-4cb57230c594" providerId="ADAL" clId="{45D49574-74C3-45F8-A9C9-92F151AFC845}" dt="2023-07-01T08:33:49.718" v="2834" actId="478"/>
          <ac:picMkLst>
            <pc:docMk/>
            <pc:sldMk cId="2295625150" sldId="314"/>
            <ac:picMk id="6" creationId="{89F65532-82F3-4D76-5B66-D24E007E0945}"/>
          </ac:picMkLst>
        </pc:picChg>
        <pc:picChg chg="del">
          <ac:chgData name="Nino Philip Ramones" userId="1068934f-e3b4-4e88-ba23-4cb57230c594" providerId="ADAL" clId="{45D49574-74C3-45F8-A9C9-92F151AFC845}" dt="2023-07-01T08:33:49.718" v="2834" actId="478"/>
          <ac:picMkLst>
            <pc:docMk/>
            <pc:sldMk cId="2295625150" sldId="314"/>
            <ac:picMk id="7" creationId="{082903D1-8BA0-443B-A0F5-33AEC4A09A87}"/>
          </ac:picMkLst>
        </pc:picChg>
        <pc:picChg chg="del">
          <ac:chgData name="Nino Philip Ramones" userId="1068934f-e3b4-4e88-ba23-4cb57230c594" providerId="ADAL" clId="{45D49574-74C3-45F8-A9C9-92F151AFC845}" dt="2023-07-01T08:33:49.718" v="2834" actId="478"/>
          <ac:picMkLst>
            <pc:docMk/>
            <pc:sldMk cId="2295625150" sldId="314"/>
            <ac:picMk id="8" creationId="{AE8CAFEE-90CE-3545-9450-3011997F3C48}"/>
          </ac:picMkLst>
        </pc:picChg>
        <pc:picChg chg="add mod">
          <ac:chgData name="Nino Philip Ramones" userId="1068934f-e3b4-4e88-ba23-4cb57230c594" providerId="ADAL" clId="{45D49574-74C3-45F8-A9C9-92F151AFC845}" dt="2023-07-01T08:36:00.973" v="2893" actId="1076"/>
          <ac:picMkLst>
            <pc:docMk/>
            <pc:sldMk cId="2295625150" sldId="314"/>
            <ac:picMk id="9" creationId="{DF96CF34-2B6E-6872-ED5F-0CAC3FFE3AE1}"/>
          </ac:picMkLst>
        </pc:picChg>
        <pc:picChg chg="add mod modCrop">
          <ac:chgData name="Nino Philip Ramones" userId="1068934f-e3b4-4e88-ba23-4cb57230c594" providerId="ADAL" clId="{45D49574-74C3-45F8-A9C9-92F151AFC845}" dt="2023-07-01T08:35:49.563" v="2888" actId="1076"/>
          <ac:picMkLst>
            <pc:docMk/>
            <pc:sldMk cId="2295625150" sldId="314"/>
            <ac:picMk id="14" creationId="{4637D236-4A50-12A9-2EFD-7C3B3C436385}"/>
          </ac:picMkLst>
        </pc:picChg>
        <pc:picChg chg="add mod">
          <ac:chgData name="Nino Philip Ramones" userId="1068934f-e3b4-4e88-ba23-4cb57230c594" providerId="ADAL" clId="{45D49574-74C3-45F8-A9C9-92F151AFC845}" dt="2023-07-01T08:35:53.595" v="2891" actId="571"/>
          <ac:picMkLst>
            <pc:docMk/>
            <pc:sldMk cId="2295625150" sldId="314"/>
            <ac:picMk id="15" creationId="{A462AD4E-5E08-F99A-A449-F4C20849A831}"/>
          </ac:picMkLst>
        </pc:picChg>
      </pc:sldChg>
      <pc:sldChg chg="del">
        <pc:chgData name="Nino Philip Ramones" userId="1068934f-e3b4-4e88-ba23-4cb57230c594" providerId="ADAL" clId="{45D49574-74C3-45F8-A9C9-92F151AFC845}" dt="2023-07-01T06:02:07.258" v="66" actId="47"/>
        <pc:sldMkLst>
          <pc:docMk/>
          <pc:sldMk cId="485328959" sldId="315"/>
        </pc:sldMkLst>
      </pc:sldChg>
      <pc:sldChg chg="addSp delSp modSp add mod">
        <pc:chgData name="Nino Philip Ramones" userId="1068934f-e3b4-4e88-ba23-4cb57230c594" providerId="ADAL" clId="{45D49574-74C3-45F8-A9C9-92F151AFC845}" dt="2023-07-01T14:35:24.063" v="3054" actId="1035"/>
        <pc:sldMkLst>
          <pc:docMk/>
          <pc:sldMk cId="2461466610" sldId="315"/>
        </pc:sldMkLst>
        <pc:spChg chg="mod">
          <ac:chgData name="Nino Philip Ramones" userId="1068934f-e3b4-4e88-ba23-4cb57230c594" providerId="ADAL" clId="{45D49574-74C3-45F8-A9C9-92F151AFC845}" dt="2023-07-01T13:15:58.178" v="2974" actId="20577"/>
          <ac:spMkLst>
            <pc:docMk/>
            <pc:sldMk cId="2461466610" sldId="315"/>
            <ac:spMk id="2" creationId="{05373617-D585-BAF0-0B5B-D2CF324A4D6B}"/>
          </ac:spMkLst>
        </pc:spChg>
        <pc:spChg chg="mod">
          <ac:chgData name="Nino Philip Ramones" userId="1068934f-e3b4-4e88-ba23-4cb57230c594" providerId="ADAL" clId="{45D49574-74C3-45F8-A9C9-92F151AFC845}" dt="2023-07-01T14:35:24.063" v="3054" actId="1035"/>
          <ac:spMkLst>
            <pc:docMk/>
            <pc:sldMk cId="2461466610" sldId="315"/>
            <ac:spMk id="12" creationId="{A03D9DDB-0911-CCC6-289E-FE03CE9C7E57}"/>
          </ac:spMkLst>
        </pc:spChg>
        <pc:picChg chg="add mod modCrop">
          <ac:chgData name="Nino Philip Ramones" userId="1068934f-e3b4-4e88-ba23-4cb57230c594" providerId="ADAL" clId="{45D49574-74C3-45F8-A9C9-92F151AFC845}" dt="2023-07-01T14:34:45.814" v="3040" actId="1076"/>
          <ac:picMkLst>
            <pc:docMk/>
            <pc:sldMk cId="2461466610" sldId="315"/>
            <ac:picMk id="6" creationId="{73B9BD05-21C9-62FC-9377-817885474EE0}"/>
          </ac:picMkLst>
        </pc:picChg>
        <pc:picChg chg="add mod modCrop">
          <ac:chgData name="Nino Philip Ramones" userId="1068934f-e3b4-4e88-ba23-4cb57230c594" providerId="ADAL" clId="{45D49574-74C3-45F8-A9C9-92F151AFC845}" dt="2023-07-01T14:34:52.434" v="3041" actId="14100"/>
          <ac:picMkLst>
            <pc:docMk/>
            <pc:sldMk cId="2461466610" sldId="315"/>
            <ac:picMk id="8" creationId="{D30788A2-5FD2-6187-56D4-2A9309CE5571}"/>
          </ac:picMkLst>
        </pc:picChg>
        <pc:picChg chg="del">
          <ac:chgData name="Nino Philip Ramones" userId="1068934f-e3b4-4e88-ba23-4cb57230c594" providerId="ADAL" clId="{45D49574-74C3-45F8-A9C9-92F151AFC845}" dt="2023-07-01T13:16:01.940" v="2975" actId="478"/>
          <ac:picMkLst>
            <pc:docMk/>
            <pc:sldMk cId="2461466610" sldId="315"/>
            <ac:picMk id="9" creationId="{DF96CF34-2B6E-6872-ED5F-0CAC3FFE3AE1}"/>
          </ac:picMkLst>
        </pc:picChg>
        <pc:picChg chg="del">
          <ac:chgData name="Nino Philip Ramones" userId="1068934f-e3b4-4e88-ba23-4cb57230c594" providerId="ADAL" clId="{45D49574-74C3-45F8-A9C9-92F151AFC845}" dt="2023-07-01T13:16:01.940" v="2975" actId="478"/>
          <ac:picMkLst>
            <pc:docMk/>
            <pc:sldMk cId="2461466610" sldId="315"/>
            <ac:picMk id="14" creationId="{4637D236-4A50-12A9-2EFD-7C3B3C436385}"/>
          </ac:picMkLst>
        </pc:picChg>
        <pc:picChg chg="add mod">
          <ac:chgData name="Nino Philip Ramones" userId="1068934f-e3b4-4e88-ba23-4cb57230c594" providerId="ADAL" clId="{45D49574-74C3-45F8-A9C9-92F151AFC845}" dt="2023-07-01T14:34:31.117" v="3036" actId="1076"/>
          <ac:picMkLst>
            <pc:docMk/>
            <pc:sldMk cId="2461466610" sldId="315"/>
            <ac:picMk id="15" creationId="{778722F1-A2E8-D060-6546-7D2189EDB406}"/>
          </ac:picMkLst>
        </pc:picChg>
      </pc:sldChg>
      <pc:sldChg chg="addSp delSp modSp add mod">
        <pc:chgData name="Nino Philip Ramones" userId="1068934f-e3b4-4e88-ba23-4cb57230c594" providerId="ADAL" clId="{45D49574-74C3-45F8-A9C9-92F151AFC845}" dt="2023-07-02T02:23:53.603" v="6331" actId="20577"/>
        <pc:sldMkLst>
          <pc:docMk/>
          <pc:sldMk cId="2476096582" sldId="316"/>
        </pc:sldMkLst>
        <pc:spChg chg="mod">
          <ac:chgData name="Nino Philip Ramones" userId="1068934f-e3b4-4e88-ba23-4cb57230c594" providerId="ADAL" clId="{45D49574-74C3-45F8-A9C9-92F151AFC845}" dt="2023-07-02T02:23:53.603" v="6331" actId="20577"/>
          <ac:spMkLst>
            <pc:docMk/>
            <pc:sldMk cId="2476096582" sldId="316"/>
            <ac:spMk id="6" creationId="{1C139C71-43D8-DA15-F46A-8598CDF1F78A}"/>
          </ac:spMkLst>
        </pc:spChg>
        <pc:spChg chg="del">
          <ac:chgData name="Nino Philip Ramones" userId="1068934f-e3b4-4e88-ba23-4cb57230c594" providerId="ADAL" clId="{45D49574-74C3-45F8-A9C9-92F151AFC845}" dt="2023-07-01T15:04:10.867" v="4137" actId="478"/>
          <ac:spMkLst>
            <pc:docMk/>
            <pc:sldMk cId="2476096582" sldId="316"/>
            <ac:spMk id="10" creationId="{3CF2225C-5D59-4BA4-8EE4-B28639106437}"/>
          </ac:spMkLst>
        </pc:spChg>
        <pc:spChg chg="mod">
          <ac:chgData name="Nino Philip Ramones" userId="1068934f-e3b4-4e88-ba23-4cb57230c594" providerId="ADAL" clId="{45D49574-74C3-45F8-A9C9-92F151AFC845}" dt="2023-07-01T15:07:15.979" v="4251" actId="1036"/>
          <ac:spMkLst>
            <pc:docMk/>
            <pc:sldMk cId="2476096582" sldId="316"/>
            <ac:spMk id="12" creationId="{A03D9DDB-0911-CCC6-289E-FE03CE9C7E57}"/>
          </ac:spMkLst>
        </pc:spChg>
        <pc:spChg chg="add del mod">
          <ac:chgData name="Nino Philip Ramones" userId="1068934f-e3b4-4e88-ba23-4cb57230c594" providerId="ADAL" clId="{45D49574-74C3-45F8-A9C9-92F151AFC845}" dt="2023-07-01T15:09:44.839" v="4598" actId="478"/>
          <ac:spMkLst>
            <pc:docMk/>
            <pc:sldMk cId="2476096582" sldId="316"/>
            <ac:spMk id="16" creationId="{A090E353-ABDD-CA42-0DAC-9529F8256FCD}"/>
          </ac:spMkLst>
        </pc:spChg>
        <pc:picChg chg="del">
          <ac:chgData name="Nino Philip Ramones" userId="1068934f-e3b4-4e88-ba23-4cb57230c594" providerId="ADAL" clId="{45D49574-74C3-45F8-A9C9-92F151AFC845}" dt="2023-07-01T15:04:07.792" v="4136" actId="478"/>
          <ac:picMkLst>
            <pc:docMk/>
            <pc:sldMk cId="2476096582" sldId="316"/>
            <ac:picMk id="7" creationId="{39CBD32A-B7D7-D722-7B89-2DEA2BA427B8}"/>
          </ac:picMkLst>
        </pc:picChg>
        <pc:picChg chg="add del mod">
          <ac:chgData name="Nino Philip Ramones" userId="1068934f-e3b4-4e88-ba23-4cb57230c594" providerId="ADAL" clId="{45D49574-74C3-45F8-A9C9-92F151AFC845}" dt="2023-07-01T15:04:24.315" v="4142"/>
          <ac:picMkLst>
            <pc:docMk/>
            <pc:sldMk cId="2476096582" sldId="316"/>
            <ac:picMk id="8" creationId="{7C8AE232-52C4-6D15-A9FC-DD5A427A0837}"/>
          </ac:picMkLst>
        </pc:picChg>
        <pc:picChg chg="del">
          <ac:chgData name="Nino Philip Ramones" userId="1068934f-e3b4-4e88-ba23-4cb57230c594" providerId="ADAL" clId="{45D49574-74C3-45F8-A9C9-92F151AFC845}" dt="2023-07-01T15:04:07.792" v="4136" actId="478"/>
          <ac:picMkLst>
            <pc:docMk/>
            <pc:sldMk cId="2476096582" sldId="316"/>
            <ac:picMk id="9" creationId="{0848791F-CFB6-0B5C-7B87-8D053C0452F3}"/>
          </ac:picMkLst>
        </pc:picChg>
        <pc:picChg chg="add mod">
          <ac:chgData name="Nino Philip Ramones" userId="1068934f-e3b4-4e88-ba23-4cb57230c594" providerId="ADAL" clId="{45D49574-74C3-45F8-A9C9-92F151AFC845}" dt="2023-07-01T15:07:15.979" v="4251" actId="1036"/>
          <ac:picMkLst>
            <pc:docMk/>
            <pc:sldMk cId="2476096582" sldId="316"/>
            <ac:picMk id="15" creationId="{31ED7C46-275F-3342-C037-400C084A209C}"/>
          </ac:picMkLst>
        </pc:picChg>
      </pc:sldChg>
      <pc:sldChg chg="del">
        <pc:chgData name="Nino Philip Ramones" userId="1068934f-e3b4-4e88-ba23-4cb57230c594" providerId="ADAL" clId="{45D49574-74C3-45F8-A9C9-92F151AFC845}" dt="2023-07-01T06:02:07.258" v="66" actId="47"/>
        <pc:sldMkLst>
          <pc:docMk/>
          <pc:sldMk cId="4236317229" sldId="316"/>
        </pc:sldMkLst>
      </pc:sldChg>
      <pc:sldChg chg="del">
        <pc:chgData name="Nino Philip Ramones" userId="1068934f-e3b4-4e88-ba23-4cb57230c594" providerId="ADAL" clId="{45D49574-74C3-45F8-A9C9-92F151AFC845}" dt="2023-07-01T06:02:07.258" v="66" actId="47"/>
        <pc:sldMkLst>
          <pc:docMk/>
          <pc:sldMk cId="3012506997" sldId="317"/>
        </pc:sldMkLst>
      </pc:sldChg>
      <pc:sldChg chg="addSp delSp modSp add mod">
        <pc:chgData name="Nino Philip Ramones" userId="1068934f-e3b4-4e88-ba23-4cb57230c594" providerId="ADAL" clId="{45D49574-74C3-45F8-A9C9-92F151AFC845}" dt="2023-07-02T02:28:30.496" v="6816" actId="1036"/>
        <pc:sldMkLst>
          <pc:docMk/>
          <pc:sldMk cId="3408683820" sldId="317"/>
        </pc:sldMkLst>
        <pc:spChg chg="mod">
          <ac:chgData name="Nino Philip Ramones" userId="1068934f-e3b4-4e88-ba23-4cb57230c594" providerId="ADAL" clId="{45D49574-74C3-45F8-A9C9-92F151AFC845}" dt="2023-07-01T15:10:04.537" v="4617" actId="20577"/>
          <ac:spMkLst>
            <pc:docMk/>
            <pc:sldMk cId="3408683820" sldId="317"/>
            <ac:spMk id="2" creationId="{05373617-D585-BAF0-0B5B-D2CF324A4D6B}"/>
          </ac:spMkLst>
        </pc:spChg>
        <pc:spChg chg="mod">
          <ac:chgData name="Nino Philip Ramones" userId="1068934f-e3b4-4e88-ba23-4cb57230c594" providerId="ADAL" clId="{45D49574-74C3-45F8-A9C9-92F151AFC845}" dt="2023-07-02T02:20:20.259" v="5908" actId="1036"/>
          <ac:spMkLst>
            <pc:docMk/>
            <pc:sldMk cId="3408683820" sldId="317"/>
            <ac:spMk id="6" creationId="{1C139C71-43D8-DA15-F46A-8598CDF1F78A}"/>
          </ac:spMkLst>
        </pc:spChg>
        <pc:spChg chg="add mod">
          <ac:chgData name="Nino Philip Ramones" userId="1068934f-e3b4-4e88-ba23-4cb57230c594" providerId="ADAL" clId="{45D49574-74C3-45F8-A9C9-92F151AFC845}" dt="2023-07-02T02:28:30.496" v="6816" actId="1036"/>
          <ac:spMkLst>
            <pc:docMk/>
            <pc:sldMk cId="3408683820" sldId="317"/>
            <ac:spMk id="7" creationId="{F0EBB199-EC9D-FA12-5243-149D6C434639}"/>
          </ac:spMkLst>
        </pc:spChg>
        <pc:spChg chg="add mod">
          <ac:chgData name="Nino Philip Ramones" userId="1068934f-e3b4-4e88-ba23-4cb57230c594" providerId="ADAL" clId="{45D49574-74C3-45F8-A9C9-92F151AFC845}" dt="2023-07-02T02:18:29.749" v="5834" actId="20577"/>
          <ac:spMkLst>
            <pc:docMk/>
            <pc:sldMk cId="3408683820" sldId="317"/>
            <ac:spMk id="8" creationId="{9B1E04C8-3683-2D94-CEA5-84F021D7BA8A}"/>
          </ac:spMkLst>
        </pc:spChg>
        <pc:spChg chg="mod">
          <ac:chgData name="Nino Philip Ramones" userId="1068934f-e3b4-4e88-ba23-4cb57230c594" providerId="ADAL" clId="{45D49574-74C3-45F8-A9C9-92F151AFC845}" dt="2023-07-02T02:19:50.433" v="5880" actId="1035"/>
          <ac:spMkLst>
            <pc:docMk/>
            <pc:sldMk cId="3408683820" sldId="317"/>
            <ac:spMk id="12" creationId="{A03D9DDB-0911-CCC6-289E-FE03CE9C7E57}"/>
          </ac:spMkLst>
        </pc:spChg>
        <pc:picChg chg="add mod modCrop">
          <ac:chgData name="Nino Philip Ramones" userId="1068934f-e3b4-4e88-ba23-4cb57230c594" providerId="ADAL" clId="{45D49574-74C3-45F8-A9C9-92F151AFC845}" dt="2023-07-02T02:19:54.277" v="5881" actId="14100"/>
          <ac:picMkLst>
            <pc:docMk/>
            <pc:sldMk cId="3408683820" sldId="317"/>
            <ac:picMk id="5" creationId="{D984EC61-6837-AEA7-5E8B-8F2891DC9B82}"/>
          </ac:picMkLst>
        </pc:picChg>
        <pc:picChg chg="del">
          <ac:chgData name="Nino Philip Ramones" userId="1068934f-e3b4-4e88-ba23-4cb57230c594" providerId="ADAL" clId="{45D49574-74C3-45F8-A9C9-92F151AFC845}" dt="2023-07-01T15:10:06.867" v="4618" actId="478"/>
          <ac:picMkLst>
            <pc:docMk/>
            <pc:sldMk cId="3408683820" sldId="317"/>
            <ac:picMk id="15" creationId="{31ED7C46-275F-3342-C037-400C084A209C}"/>
          </ac:picMkLst>
        </pc:picChg>
      </pc:sldChg>
      <pc:sldChg chg="del">
        <pc:chgData name="Nino Philip Ramones" userId="1068934f-e3b4-4e88-ba23-4cb57230c594" providerId="ADAL" clId="{45D49574-74C3-45F8-A9C9-92F151AFC845}" dt="2023-07-01T06:02:07.258" v="66" actId="47"/>
        <pc:sldMkLst>
          <pc:docMk/>
          <pc:sldMk cId="2241062105" sldId="318"/>
        </pc:sldMkLst>
      </pc:sldChg>
    </pc:docChg>
  </pc:docChgLst>
  <pc:docChgLst>
    <pc:chgData name="Nino Philip Ramones" userId="1068934f-e3b4-4e88-ba23-4cb57230c594" providerId="ADAL" clId="{4B2DD62C-EFC1-483F-B1CB-FAA67E9DD57F}"/>
    <pc:docChg chg="undo redo custSel addSld delSld modSld sldOrd">
      <pc:chgData name="Nino Philip Ramones" userId="1068934f-e3b4-4e88-ba23-4cb57230c594" providerId="ADAL" clId="{4B2DD62C-EFC1-483F-B1CB-FAA67E9DD57F}" dt="2023-04-26T05:58:01.425" v="15608" actId="1035"/>
      <pc:docMkLst>
        <pc:docMk/>
      </pc:docMkLst>
      <pc:sldChg chg="modSp mod">
        <pc:chgData name="Nino Philip Ramones" userId="1068934f-e3b4-4e88-ba23-4cb57230c594" providerId="ADAL" clId="{4B2DD62C-EFC1-483F-B1CB-FAA67E9DD57F}" dt="2023-04-21T10:55:04.603" v="106" actId="1036"/>
        <pc:sldMkLst>
          <pc:docMk/>
          <pc:sldMk cId="2902220017" sldId="260"/>
        </pc:sldMkLst>
        <pc:spChg chg="mod">
          <ac:chgData name="Nino Philip Ramones" userId="1068934f-e3b4-4e88-ba23-4cb57230c594" providerId="ADAL" clId="{4B2DD62C-EFC1-483F-B1CB-FAA67E9DD57F}" dt="2023-04-21T10:54:34.604" v="94" actId="20577"/>
          <ac:spMkLst>
            <pc:docMk/>
            <pc:sldMk cId="2902220017" sldId="260"/>
            <ac:spMk id="8" creationId="{E55C9784-2997-4509-E882-733A19888A3E}"/>
          </ac:spMkLst>
        </pc:spChg>
        <pc:spChg chg="mod">
          <ac:chgData name="Nino Philip Ramones" userId="1068934f-e3b4-4e88-ba23-4cb57230c594" providerId="ADAL" clId="{4B2DD62C-EFC1-483F-B1CB-FAA67E9DD57F}" dt="2023-04-21T10:54:55.641" v="105" actId="1035"/>
          <ac:spMkLst>
            <pc:docMk/>
            <pc:sldMk cId="2902220017" sldId="260"/>
            <ac:spMk id="14" creationId="{86CD694D-7914-A6C9-97B8-2823F7984CDE}"/>
          </ac:spMkLst>
        </pc:spChg>
        <pc:spChg chg="mod">
          <ac:chgData name="Nino Philip Ramones" userId="1068934f-e3b4-4e88-ba23-4cb57230c594" providerId="ADAL" clId="{4B2DD62C-EFC1-483F-B1CB-FAA67E9DD57F}" dt="2023-04-21T10:55:04.603" v="106" actId="1036"/>
          <ac:spMkLst>
            <pc:docMk/>
            <pc:sldMk cId="2902220017" sldId="260"/>
            <ac:spMk id="15" creationId="{CB5AF6EE-76A6-CA9D-0627-29C15279BDC6}"/>
          </ac:spMkLst>
        </pc:spChg>
      </pc:sldChg>
      <pc:sldChg chg="modSp mod">
        <pc:chgData name="Nino Philip Ramones" userId="1068934f-e3b4-4e88-ba23-4cb57230c594" providerId="ADAL" clId="{4B2DD62C-EFC1-483F-B1CB-FAA67E9DD57F}" dt="2023-04-21T11:22:52.552" v="1251" actId="1038"/>
        <pc:sldMkLst>
          <pc:docMk/>
          <pc:sldMk cId="4215421811" sldId="261"/>
        </pc:sldMkLst>
        <pc:spChg chg="mod">
          <ac:chgData name="Nino Philip Ramones" userId="1068934f-e3b4-4e88-ba23-4cb57230c594" providerId="ADAL" clId="{4B2DD62C-EFC1-483F-B1CB-FAA67E9DD57F}" dt="2023-04-21T11:22:52.552" v="1251" actId="1038"/>
          <ac:spMkLst>
            <pc:docMk/>
            <pc:sldMk cId="4215421811" sldId="261"/>
            <ac:spMk id="5" creationId="{BC141F5B-906B-6265-DA38-F7E04A6C72A8}"/>
          </ac:spMkLst>
        </pc:spChg>
        <pc:spChg chg="mod">
          <ac:chgData name="Nino Philip Ramones" userId="1068934f-e3b4-4e88-ba23-4cb57230c594" providerId="ADAL" clId="{4B2DD62C-EFC1-483F-B1CB-FAA67E9DD57F}" dt="2023-04-21T10:59:54.840" v="474" actId="20577"/>
          <ac:spMkLst>
            <pc:docMk/>
            <pc:sldMk cId="4215421811" sldId="261"/>
            <ac:spMk id="6" creationId="{1C139C71-43D8-DA15-F46A-8598CDF1F78A}"/>
          </ac:spMkLst>
        </pc:spChg>
        <pc:spChg chg="mod">
          <ac:chgData name="Nino Philip Ramones" userId="1068934f-e3b4-4e88-ba23-4cb57230c594" providerId="ADAL" clId="{4B2DD62C-EFC1-483F-B1CB-FAA67E9DD57F}" dt="2023-04-21T11:15:34.636" v="1162" actId="20577"/>
          <ac:spMkLst>
            <pc:docMk/>
            <pc:sldMk cId="4215421811" sldId="261"/>
            <ac:spMk id="7" creationId="{CB143D5A-4C51-CC45-02B5-43383CAA5C50}"/>
          </ac:spMkLst>
        </pc:spChg>
        <pc:spChg chg="mod">
          <ac:chgData name="Nino Philip Ramones" userId="1068934f-e3b4-4e88-ba23-4cb57230c594" providerId="ADAL" clId="{4B2DD62C-EFC1-483F-B1CB-FAA67E9DD57F}" dt="2023-04-21T11:14:39.603" v="1111" actId="20577"/>
          <ac:spMkLst>
            <pc:docMk/>
            <pc:sldMk cId="4215421811" sldId="261"/>
            <ac:spMk id="10" creationId="{AA624370-42F0-82DE-228F-BC78C798D723}"/>
          </ac:spMkLst>
        </pc:spChg>
        <pc:grpChg chg="mod">
          <ac:chgData name="Nino Philip Ramones" userId="1068934f-e3b4-4e88-ba23-4cb57230c594" providerId="ADAL" clId="{4B2DD62C-EFC1-483F-B1CB-FAA67E9DD57F}" dt="2023-04-21T11:14:59.277" v="1116" actId="1035"/>
          <ac:grpSpMkLst>
            <pc:docMk/>
            <pc:sldMk cId="4215421811" sldId="261"/>
            <ac:grpSpMk id="9" creationId="{86565025-D585-4FE0-F5D0-00D60DC63201}"/>
          </ac:grpSpMkLst>
        </pc:grpChg>
        <pc:grpChg chg="mod">
          <ac:chgData name="Nino Philip Ramones" userId="1068934f-e3b4-4e88-ba23-4cb57230c594" providerId="ADAL" clId="{4B2DD62C-EFC1-483F-B1CB-FAA67E9DD57F}" dt="2023-04-21T11:14:54.539" v="1112" actId="1036"/>
          <ac:grpSpMkLst>
            <pc:docMk/>
            <pc:sldMk cId="4215421811" sldId="261"/>
            <ac:grpSpMk id="28" creationId="{1E2DCC1B-E94A-BBE8-ED0F-0C36BBB2851B}"/>
          </ac:grpSpMkLst>
        </pc:grpChg>
      </pc:sldChg>
      <pc:sldChg chg="del">
        <pc:chgData name="Nino Philip Ramones" userId="1068934f-e3b4-4e88-ba23-4cb57230c594" providerId="ADAL" clId="{4B2DD62C-EFC1-483F-B1CB-FAA67E9DD57F}" dt="2023-04-21T11:30:40.663" v="1256" actId="47"/>
        <pc:sldMkLst>
          <pc:docMk/>
          <pc:sldMk cId="3447888896" sldId="262"/>
        </pc:sldMkLst>
      </pc:sldChg>
      <pc:sldChg chg="addSp delSp modSp mod">
        <pc:chgData name="Nino Philip Ramones" userId="1068934f-e3b4-4e88-ba23-4cb57230c594" providerId="ADAL" clId="{4B2DD62C-EFC1-483F-B1CB-FAA67E9DD57F}" dt="2023-04-26T05:58:01.425" v="15608" actId="1035"/>
        <pc:sldMkLst>
          <pc:docMk/>
          <pc:sldMk cId="3042634148" sldId="281"/>
        </pc:sldMkLst>
        <pc:spChg chg="del">
          <ac:chgData name="Nino Philip Ramones" userId="1068934f-e3b4-4e88-ba23-4cb57230c594" providerId="ADAL" clId="{4B2DD62C-EFC1-483F-B1CB-FAA67E9DD57F}" dt="2023-04-21T11:23:08.480" v="1252" actId="478"/>
          <ac:spMkLst>
            <pc:docMk/>
            <pc:sldMk cId="3042634148" sldId="281"/>
            <ac:spMk id="5" creationId="{9CB76D31-2C79-0331-D6E7-2FA8BC232AF6}"/>
          </ac:spMkLst>
        </pc:spChg>
        <pc:spChg chg="mod">
          <ac:chgData name="Nino Philip Ramones" userId="1068934f-e3b4-4e88-ba23-4cb57230c594" providerId="ADAL" clId="{4B2DD62C-EFC1-483F-B1CB-FAA67E9DD57F}" dt="2023-04-26T05:57:51.723" v="15593" actId="403"/>
          <ac:spMkLst>
            <pc:docMk/>
            <pc:sldMk cId="3042634148" sldId="281"/>
            <ac:spMk id="6" creationId="{1C139C71-43D8-DA15-F46A-8598CDF1F78A}"/>
          </ac:spMkLst>
        </pc:spChg>
        <pc:spChg chg="add mod">
          <ac:chgData name="Nino Philip Ramones" userId="1068934f-e3b4-4e88-ba23-4cb57230c594" providerId="ADAL" clId="{4B2DD62C-EFC1-483F-B1CB-FAA67E9DD57F}" dt="2023-04-21T11:23:09.044" v="1253"/>
          <ac:spMkLst>
            <pc:docMk/>
            <pc:sldMk cId="3042634148" sldId="281"/>
            <ac:spMk id="7" creationId="{D171F85D-6720-4508-AFB7-D47E4F18A40C}"/>
          </ac:spMkLst>
        </pc:spChg>
        <pc:spChg chg="add mod">
          <ac:chgData name="Nino Philip Ramones" userId="1068934f-e3b4-4e88-ba23-4cb57230c594" providerId="ADAL" clId="{4B2DD62C-EFC1-483F-B1CB-FAA67E9DD57F}" dt="2023-04-26T05:58:01.425" v="15608" actId="1035"/>
          <ac:spMkLst>
            <pc:docMk/>
            <pc:sldMk cId="3042634148" sldId="281"/>
            <ac:spMk id="9" creationId="{A4C4677F-45AE-36EE-ABCE-397302091C1F}"/>
          </ac:spMkLst>
        </pc:spChg>
        <pc:spChg chg="add mod">
          <ac:chgData name="Nino Philip Ramones" userId="1068934f-e3b4-4e88-ba23-4cb57230c594" providerId="ADAL" clId="{4B2DD62C-EFC1-483F-B1CB-FAA67E9DD57F}" dt="2023-04-26T05:58:01.425" v="15608" actId="1035"/>
          <ac:spMkLst>
            <pc:docMk/>
            <pc:sldMk cId="3042634148" sldId="281"/>
            <ac:spMk id="15" creationId="{3DE590E7-D5BC-0018-437A-AE6E15E396B6}"/>
          </ac:spMkLst>
        </pc:spChg>
      </pc:sldChg>
      <pc:sldChg chg="addSp delSp modSp del mod">
        <pc:chgData name="Nino Philip Ramones" userId="1068934f-e3b4-4e88-ba23-4cb57230c594" providerId="ADAL" clId="{4B2DD62C-EFC1-483F-B1CB-FAA67E9DD57F}" dt="2023-04-26T05:56:59.501" v="15584" actId="47"/>
        <pc:sldMkLst>
          <pc:docMk/>
          <pc:sldMk cId="2124879564" sldId="282"/>
        </pc:sldMkLst>
        <pc:spChg chg="mod">
          <ac:chgData name="Nino Philip Ramones" userId="1068934f-e3b4-4e88-ba23-4cb57230c594" providerId="ADAL" clId="{4B2DD62C-EFC1-483F-B1CB-FAA67E9DD57F}" dt="2023-04-21T11:23:28.937" v="1255"/>
          <ac:spMkLst>
            <pc:docMk/>
            <pc:sldMk cId="2124879564" sldId="282"/>
            <ac:spMk id="4" creationId="{9F68CBF0-CD23-BEBD-88D8-BDB35DBECF44}"/>
          </ac:spMkLst>
        </pc:spChg>
        <pc:spChg chg="mod">
          <ac:chgData name="Nino Philip Ramones" userId="1068934f-e3b4-4e88-ba23-4cb57230c594" providerId="ADAL" clId="{4B2DD62C-EFC1-483F-B1CB-FAA67E9DD57F}" dt="2023-04-21T11:23:28.937" v="1255"/>
          <ac:spMkLst>
            <pc:docMk/>
            <pc:sldMk cId="2124879564" sldId="282"/>
            <ac:spMk id="5" creationId="{ADCD4857-BA4B-F0AD-131D-7CDB88D38F81}"/>
          </ac:spMkLst>
        </pc:spChg>
        <pc:spChg chg="del">
          <ac:chgData name="Nino Philip Ramones" userId="1068934f-e3b4-4e88-ba23-4cb57230c594" providerId="ADAL" clId="{4B2DD62C-EFC1-483F-B1CB-FAA67E9DD57F}" dt="2023-04-26T05:56:12.136" v="15512" actId="478"/>
          <ac:spMkLst>
            <pc:docMk/>
            <pc:sldMk cId="2124879564" sldId="282"/>
            <ac:spMk id="6" creationId="{1C139C71-43D8-DA15-F46A-8598CDF1F78A}"/>
          </ac:spMkLst>
        </pc:spChg>
        <pc:spChg chg="del">
          <ac:chgData name="Nino Philip Ramones" userId="1068934f-e3b4-4e88-ba23-4cb57230c594" providerId="ADAL" clId="{4B2DD62C-EFC1-483F-B1CB-FAA67E9DD57F}" dt="2023-04-26T05:56:51.910" v="15576" actId="21"/>
          <ac:spMkLst>
            <pc:docMk/>
            <pc:sldMk cId="2124879564" sldId="282"/>
            <ac:spMk id="7" creationId="{371E6B4D-82A7-5E51-F870-CD5CB44F69BE}"/>
          </ac:spMkLst>
        </pc:spChg>
        <pc:spChg chg="del">
          <ac:chgData name="Nino Philip Ramones" userId="1068934f-e3b4-4e88-ba23-4cb57230c594" providerId="ADAL" clId="{4B2DD62C-EFC1-483F-B1CB-FAA67E9DD57F}" dt="2023-04-26T05:56:12.136" v="15512" actId="478"/>
          <ac:spMkLst>
            <pc:docMk/>
            <pc:sldMk cId="2124879564" sldId="282"/>
            <ac:spMk id="8" creationId="{32B64BE8-E37B-9676-4EB5-17CAABB97627}"/>
          </ac:spMkLst>
        </pc:spChg>
        <pc:spChg chg="del mod">
          <ac:chgData name="Nino Philip Ramones" userId="1068934f-e3b4-4e88-ba23-4cb57230c594" providerId="ADAL" clId="{4B2DD62C-EFC1-483F-B1CB-FAA67E9DD57F}" dt="2023-04-26T05:56:51.910" v="15576" actId="21"/>
          <ac:spMkLst>
            <pc:docMk/>
            <pc:sldMk cId="2124879564" sldId="282"/>
            <ac:spMk id="9" creationId="{5A8CE56E-616D-7AEA-3FD6-3C2C4ED2E77D}"/>
          </ac:spMkLst>
        </pc:spChg>
        <pc:grpChg chg="add mod">
          <ac:chgData name="Nino Philip Ramones" userId="1068934f-e3b4-4e88-ba23-4cb57230c594" providerId="ADAL" clId="{4B2DD62C-EFC1-483F-B1CB-FAA67E9DD57F}" dt="2023-04-21T11:23:28.937" v="1255"/>
          <ac:grpSpMkLst>
            <pc:docMk/>
            <pc:sldMk cId="2124879564" sldId="282"/>
            <ac:grpSpMk id="2" creationId="{04029484-96F8-12A0-3AC4-59CF1479EBBE}"/>
          </ac:grpSpMkLst>
        </pc:grpChg>
        <pc:grpChg chg="del">
          <ac:chgData name="Nino Philip Ramones" userId="1068934f-e3b4-4e88-ba23-4cb57230c594" providerId="ADAL" clId="{4B2DD62C-EFC1-483F-B1CB-FAA67E9DD57F}" dt="2023-04-21T11:23:28.523" v="1254" actId="478"/>
          <ac:grpSpMkLst>
            <pc:docMk/>
            <pc:sldMk cId="2124879564" sldId="282"/>
            <ac:grpSpMk id="17" creationId="{BFFA929E-84CD-1FBE-F02F-C2D7746FEE95}"/>
          </ac:grpSpMkLst>
        </pc:grpChg>
        <pc:cxnChg chg="mod">
          <ac:chgData name="Nino Philip Ramones" userId="1068934f-e3b4-4e88-ba23-4cb57230c594" providerId="ADAL" clId="{4B2DD62C-EFC1-483F-B1CB-FAA67E9DD57F}" dt="2023-04-21T11:23:28.937" v="1255"/>
          <ac:cxnSpMkLst>
            <pc:docMk/>
            <pc:sldMk cId="2124879564" sldId="282"/>
            <ac:cxnSpMk id="3" creationId="{045B6784-73EF-6227-EE17-0A8F04FB51DF}"/>
          </ac:cxnSpMkLst>
        </pc:cxnChg>
      </pc:sldChg>
      <pc:sldChg chg="del">
        <pc:chgData name="Nino Philip Ramones" userId="1068934f-e3b4-4e88-ba23-4cb57230c594" providerId="ADAL" clId="{4B2DD62C-EFC1-483F-B1CB-FAA67E9DD57F}" dt="2023-04-21T11:30:40.663" v="1256" actId="47"/>
        <pc:sldMkLst>
          <pc:docMk/>
          <pc:sldMk cId="1195419599" sldId="283"/>
        </pc:sldMkLst>
      </pc:sldChg>
      <pc:sldChg chg="del">
        <pc:chgData name="Nino Philip Ramones" userId="1068934f-e3b4-4e88-ba23-4cb57230c594" providerId="ADAL" clId="{4B2DD62C-EFC1-483F-B1CB-FAA67E9DD57F}" dt="2023-04-21T11:30:40.663" v="1256" actId="47"/>
        <pc:sldMkLst>
          <pc:docMk/>
          <pc:sldMk cId="3736050571" sldId="284"/>
        </pc:sldMkLst>
      </pc:sldChg>
      <pc:sldChg chg="del">
        <pc:chgData name="Nino Philip Ramones" userId="1068934f-e3b4-4e88-ba23-4cb57230c594" providerId="ADAL" clId="{4B2DD62C-EFC1-483F-B1CB-FAA67E9DD57F}" dt="2023-04-21T11:30:40.663" v="1256" actId="47"/>
        <pc:sldMkLst>
          <pc:docMk/>
          <pc:sldMk cId="3361120979" sldId="285"/>
        </pc:sldMkLst>
      </pc:sldChg>
      <pc:sldChg chg="del">
        <pc:chgData name="Nino Philip Ramones" userId="1068934f-e3b4-4e88-ba23-4cb57230c594" providerId="ADAL" clId="{4B2DD62C-EFC1-483F-B1CB-FAA67E9DD57F}" dt="2023-04-21T11:30:40.663" v="1256" actId="47"/>
        <pc:sldMkLst>
          <pc:docMk/>
          <pc:sldMk cId="2198950249" sldId="286"/>
        </pc:sldMkLst>
      </pc:sldChg>
      <pc:sldChg chg="del">
        <pc:chgData name="Nino Philip Ramones" userId="1068934f-e3b4-4e88-ba23-4cb57230c594" providerId="ADAL" clId="{4B2DD62C-EFC1-483F-B1CB-FAA67E9DD57F}" dt="2023-04-21T11:30:40.663" v="1256" actId="47"/>
        <pc:sldMkLst>
          <pc:docMk/>
          <pc:sldMk cId="2964066685" sldId="287"/>
        </pc:sldMkLst>
      </pc:sldChg>
      <pc:sldChg chg="addSp delSp modSp mod">
        <pc:chgData name="Nino Philip Ramones" userId="1068934f-e3b4-4e88-ba23-4cb57230c594" providerId="ADAL" clId="{4B2DD62C-EFC1-483F-B1CB-FAA67E9DD57F}" dt="2023-04-26T05:36:56.579" v="13827"/>
        <pc:sldMkLst>
          <pc:docMk/>
          <pc:sldMk cId="2474797160" sldId="288"/>
        </pc:sldMkLst>
        <pc:spChg chg="mod">
          <ac:chgData name="Nino Philip Ramones" userId="1068934f-e3b4-4e88-ba23-4cb57230c594" providerId="ADAL" clId="{4B2DD62C-EFC1-483F-B1CB-FAA67E9DD57F}" dt="2023-04-21T11:31:46.013" v="1281" actId="20577"/>
          <ac:spMkLst>
            <pc:docMk/>
            <pc:sldMk cId="2474797160" sldId="288"/>
            <ac:spMk id="2" creationId="{05373617-D585-BAF0-0B5B-D2CF324A4D6B}"/>
          </ac:spMkLst>
        </pc:spChg>
        <pc:spChg chg="mod">
          <ac:chgData name="Nino Philip Ramones" userId="1068934f-e3b4-4e88-ba23-4cb57230c594" providerId="ADAL" clId="{4B2DD62C-EFC1-483F-B1CB-FAA67E9DD57F}" dt="2023-04-21T14:59:34.442" v="6334" actId="2711"/>
          <ac:spMkLst>
            <pc:docMk/>
            <pc:sldMk cId="2474797160" sldId="288"/>
            <ac:spMk id="6" creationId="{1C139C71-43D8-DA15-F46A-8598CDF1F78A}"/>
          </ac:spMkLst>
        </pc:spChg>
        <pc:spChg chg="mod">
          <ac:chgData name="Nino Philip Ramones" userId="1068934f-e3b4-4e88-ba23-4cb57230c594" providerId="ADAL" clId="{4B2DD62C-EFC1-483F-B1CB-FAA67E9DD57F}" dt="2023-04-26T05:36:56.579" v="13827"/>
          <ac:spMkLst>
            <pc:docMk/>
            <pc:sldMk cId="2474797160" sldId="288"/>
            <ac:spMk id="9" creationId="{EFFFD9E3-05A1-D90E-0A0F-69FBBA847D62}"/>
          </ac:spMkLst>
        </pc:spChg>
        <pc:spChg chg="mod">
          <ac:chgData name="Nino Philip Ramones" userId="1068934f-e3b4-4e88-ba23-4cb57230c594" providerId="ADAL" clId="{4B2DD62C-EFC1-483F-B1CB-FAA67E9DD57F}" dt="2023-04-26T05:36:56.579" v="13827"/>
          <ac:spMkLst>
            <pc:docMk/>
            <pc:sldMk cId="2474797160" sldId="288"/>
            <ac:spMk id="10" creationId="{0D535829-F972-5CF5-20EA-345A515508E8}"/>
          </ac:spMkLst>
        </pc:spChg>
        <pc:spChg chg="mod">
          <ac:chgData name="Nino Philip Ramones" userId="1068934f-e3b4-4e88-ba23-4cb57230c594" providerId="ADAL" clId="{4B2DD62C-EFC1-483F-B1CB-FAA67E9DD57F}" dt="2023-04-21T13:32:18.548" v="2035" actId="1035"/>
          <ac:spMkLst>
            <pc:docMk/>
            <pc:sldMk cId="2474797160" sldId="288"/>
            <ac:spMk id="12" creationId="{A03D9DDB-0911-CCC6-289E-FE03CE9C7E57}"/>
          </ac:spMkLst>
        </pc:spChg>
        <pc:grpChg chg="add mod">
          <ac:chgData name="Nino Philip Ramones" userId="1068934f-e3b4-4e88-ba23-4cb57230c594" providerId="ADAL" clId="{4B2DD62C-EFC1-483F-B1CB-FAA67E9DD57F}" dt="2023-04-26T05:36:56.579" v="13827"/>
          <ac:grpSpMkLst>
            <pc:docMk/>
            <pc:sldMk cId="2474797160" sldId="288"/>
            <ac:grpSpMk id="7" creationId="{D0A2E892-AD21-25E5-45E7-7EABB1868FC3}"/>
          </ac:grpSpMkLst>
        </pc:grpChg>
        <pc:grpChg chg="del">
          <ac:chgData name="Nino Philip Ramones" userId="1068934f-e3b4-4e88-ba23-4cb57230c594" providerId="ADAL" clId="{4B2DD62C-EFC1-483F-B1CB-FAA67E9DD57F}" dt="2023-04-26T05:36:56.172" v="13826" actId="478"/>
          <ac:grpSpMkLst>
            <pc:docMk/>
            <pc:sldMk cId="2474797160" sldId="288"/>
            <ac:grpSpMk id="23" creationId="{549B3123-B396-A250-DC98-E1EC3957F1F1}"/>
          </ac:grpSpMkLst>
        </pc:grpChg>
        <pc:picChg chg="del">
          <ac:chgData name="Nino Philip Ramones" userId="1068934f-e3b4-4e88-ba23-4cb57230c594" providerId="ADAL" clId="{4B2DD62C-EFC1-483F-B1CB-FAA67E9DD57F}" dt="2023-04-21T11:42:58.185" v="1286" actId="478"/>
          <ac:picMkLst>
            <pc:docMk/>
            <pc:sldMk cId="2474797160" sldId="288"/>
            <ac:picMk id="4" creationId="{F80FEB30-9E07-DFAD-ECA1-FF3600E6B0A8}"/>
          </ac:picMkLst>
        </pc:picChg>
        <pc:picChg chg="add mod">
          <ac:chgData name="Nino Philip Ramones" userId="1068934f-e3b4-4e88-ba23-4cb57230c594" providerId="ADAL" clId="{4B2DD62C-EFC1-483F-B1CB-FAA67E9DD57F}" dt="2023-04-21T13:32:31.765" v="2037" actId="14100"/>
          <ac:picMkLst>
            <pc:docMk/>
            <pc:sldMk cId="2474797160" sldId="288"/>
            <ac:picMk id="5" creationId="{1F581BCA-212C-D41B-BD29-D649B6CF3976}"/>
          </ac:picMkLst>
        </pc:picChg>
        <pc:cxnChg chg="mod">
          <ac:chgData name="Nino Philip Ramones" userId="1068934f-e3b4-4e88-ba23-4cb57230c594" providerId="ADAL" clId="{4B2DD62C-EFC1-483F-B1CB-FAA67E9DD57F}" dt="2023-04-26T05:36:56.579" v="13827"/>
          <ac:cxnSpMkLst>
            <pc:docMk/>
            <pc:sldMk cId="2474797160" sldId="288"/>
            <ac:cxnSpMk id="8" creationId="{8A6CA76A-2134-AD84-E86F-6E2E5BE1AB73}"/>
          </ac:cxnSpMkLst>
        </pc:cxnChg>
      </pc:sldChg>
      <pc:sldChg chg="addSp delSp modSp add mod">
        <pc:chgData name="Nino Philip Ramones" userId="1068934f-e3b4-4e88-ba23-4cb57230c594" providerId="ADAL" clId="{4B2DD62C-EFC1-483F-B1CB-FAA67E9DD57F}" dt="2023-04-26T05:37:00.372" v="13829"/>
        <pc:sldMkLst>
          <pc:docMk/>
          <pc:sldMk cId="2888063651" sldId="289"/>
        </pc:sldMkLst>
        <pc:spChg chg="mod">
          <ac:chgData name="Nino Philip Ramones" userId="1068934f-e3b4-4e88-ba23-4cb57230c594" providerId="ADAL" clId="{4B2DD62C-EFC1-483F-B1CB-FAA67E9DD57F}" dt="2023-04-21T15:00:07.378" v="6337" actId="2711"/>
          <ac:spMkLst>
            <pc:docMk/>
            <pc:sldMk cId="2888063651" sldId="289"/>
            <ac:spMk id="6" creationId="{1C139C71-43D8-DA15-F46A-8598CDF1F78A}"/>
          </ac:spMkLst>
        </pc:spChg>
        <pc:spChg chg="mod">
          <ac:chgData name="Nino Philip Ramones" userId="1068934f-e3b4-4e88-ba23-4cb57230c594" providerId="ADAL" clId="{4B2DD62C-EFC1-483F-B1CB-FAA67E9DD57F}" dt="2023-04-26T05:37:00.372" v="13829"/>
          <ac:spMkLst>
            <pc:docMk/>
            <pc:sldMk cId="2888063651" sldId="289"/>
            <ac:spMk id="9" creationId="{14A5A8BD-16EC-AB02-9DF7-4B066D6EDD2A}"/>
          </ac:spMkLst>
        </pc:spChg>
        <pc:spChg chg="mod">
          <ac:chgData name="Nino Philip Ramones" userId="1068934f-e3b4-4e88-ba23-4cb57230c594" providerId="ADAL" clId="{4B2DD62C-EFC1-483F-B1CB-FAA67E9DD57F}" dt="2023-04-26T05:37:00.372" v="13829"/>
          <ac:spMkLst>
            <pc:docMk/>
            <pc:sldMk cId="2888063651" sldId="289"/>
            <ac:spMk id="10" creationId="{E66AF14A-CB50-D99D-B799-7990EB875722}"/>
          </ac:spMkLst>
        </pc:spChg>
        <pc:spChg chg="mod">
          <ac:chgData name="Nino Philip Ramones" userId="1068934f-e3b4-4e88-ba23-4cb57230c594" providerId="ADAL" clId="{4B2DD62C-EFC1-483F-B1CB-FAA67E9DD57F}" dt="2023-04-21T13:42:37.080" v="2085" actId="20577"/>
          <ac:spMkLst>
            <pc:docMk/>
            <pc:sldMk cId="2888063651" sldId="289"/>
            <ac:spMk id="12" creationId="{A03D9DDB-0911-CCC6-289E-FE03CE9C7E57}"/>
          </ac:spMkLst>
        </pc:spChg>
        <pc:grpChg chg="add mod">
          <ac:chgData name="Nino Philip Ramones" userId="1068934f-e3b4-4e88-ba23-4cb57230c594" providerId="ADAL" clId="{4B2DD62C-EFC1-483F-B1CB-FAA67E9DD57F}" dt="2023-04-26T05:37:00.372" v="13829"/>
          <ac:grpSpMkLst>
            <pc:docMk/>
            <pc:sldMk cId="2888063651" sldId="289"/>
            <ac:grpSpMk id="7" creationId="{1C324F3E-3732-02F4-8C02-1F72932047ED}"/>
          </ac:grpSpMkLst>
        </pc:grpChg>
        <pc:grpChg chg="del">
          <ac:chgData name="Nino Philip Ramones" userId="1068934f-e3b4-4e88-ba23-4cb57230c594" providerId="ADAL" clId="{4B2DD62C-EFC1-483F-B1CB-FAA67E9DD57F}" dt="2023-04-26T05:36:59.973" v="13828" actId="478"/>
          <ac:grpSpMkLst>
            <pc:docMk/>
            <pc:sldMk cId="2888063651" sldId="289"/>
            <ac:grpSpMk id="23" creationId="{549B3123-B396-A250-DC98-E1EC3957F1F1}"/>
          </ac:grpSpMkLst>
        </pc:grpChg>
        <pc:picChg chg="add mod">
          <ac:chgData name="Nino Philip Ramones" userId="1068934f-e3b4-4e88-ba23-4cb57230c594" providerId="ADAL" clId="{4B2DD62C-EFC1-483F-B1CB-FAA67E9DD57F}" dt="2023-04-21T13:42:17.080" v="2048" actId="1076"/>
          <ac:picMkLst>
            <pc:docMk/>
            <pc:sldMk cId="2888063651" sldId="289"/>
            <ac:picMk id="4" creationId="{DBAD1D68-085A-2EAA-C8D5-61C7DE9D1CFB}"/>
          </ac:picMkLst>
        </pc:picChg>
        <pc:cxnChg chg="mod">
          <ac:chgData name="Nino Philip Ramones" userId="1068934f-e3b4-4e88-ba23-4cb57230c594" providerId="ADAL" clId="{4B2DD62C-EFC1-483F-B1CB-FAA67E9DD57F}" dt="2023-04-26T05:37:00.372" v="13829"/>
          <ac:cxnSpMkLst>
            <pc:docMk/>
            <pc:sldMk cId="2888063651" sldId="289"/>
            <ac:cxnSpMk id="8" creationId="{21373B1A-C8A9-C153-9930-8DC68A996D5C}"/>
          </ac:cxnSpMkLst>
        </pc:cxnChg>
      </pc:sldChg>
      <pc:sldChg chg="delSp modSp add del mod ord">
        <pc:chgData name="Nino Philip Ramones" userId="1068934f-e3b4-4e88-ba23-4cb57230c594" providerId="ADAL" clId="{4B2DD62C-EFC1-483F-B1CB-FAA67E9DD57F}" dt="2023-04-21T11:48:36.061" v="1349" actId="47"/>
        <pc:sldMkLst>
          <pc:docMk/>
          <pc:sldMk cId="3043791413" sldId="289"/>
        </pc:sldMkLst>
        <pc:spChg chg="del">
          <ac:chgData name="Nino Philip Ramones" userId="1068934f-e3b4-4e88-ba23-4cb57230c594" providerId="ADAL" clId="{4B2DD62C-EFC1-483F-B1CB-FAA67E9DD57F}" dt="2023-04-21T11:44:01.988" v="1309" actId="478"/>
          <ac:spMkLst>
            <pc:docMk/>
            <pc:sldMk cId="3043791413" sldId="289"/>
            <ac:spMk id="6" creationId="{1C139C71-43D8-DA15-F46A-8598CDF1F78A}"/>
          </ac:spMkLst>
        </pc:spChg>
        <pc:spChg chg="mod">
          <ac:chgData name="Nino Philip Ramones" userId="1068934f-e3b4-4e88-ba23-4cb57230c594" providerId="ADAL" clId="{4B2DD62C-EFC1-483F-B1CB-FAA67E9DD57F}" dt="2023-04-21T11:44:54.219" v="1346" actId="1036"/>
          <ac:spMkLst>
            <pc:docMk/>
            <pc:sldMk cId="3043791413" sldId="289"/>
            <ac:spMk id="12" creationId="{A03D9DDB-0911-CCC6-289E-FE03CE9C7E57}"/>
          </ac:spMkLst>
        </pc:spChg>
        <pc:picChg chg="mod">
          <ac:chgData name="Nino Philip Ramones" userId="1068934f-e3b4-4e88-ba23-4cb57230c594" providerId="ADAL" clId="{4B2DD62C-EFC1-483F-B1CB-FAA67E9DD57F}" dt="2023-04-21T11:44:54.219" v="1346" actId="1036"/>
          <ac:picMkLst>
            <pc:docMk/>
            <pc:sldMk cId="3043791413" sldId="289"/>
            <ac:picMk id="5" creationId="{1F581BCA-212C-D41B-BD29-D649B6CF3976}"/>
          </ac:picMkLst>
        </pc:picChg>
      </pc:sldChg>
      <pc:sldChg chg="del">
        <pc:chgData name="Nino Philip Ramones" userId="1068934f-e3b4-4e88-ba23-4cb57230c594" providerId="ADAL" clId="{4B2DD62C-EFC1-483F-B1CB-FAA67E9DD57F}" dt="2023-04-21T11:30:46.961" v="1257" actId="47"/>
        <pc:sldMkLst>
          <pc:docMk/>
          <pc:sldMk cId="3945412091" sldId="289"/>
        </pc:sldMkLst>
      </pc:sldChg>
      <pc:sldChg chg="addSp delSp modSp add mod">
        <pc:chgData name="Nino Philip Ramones" userId="1068934f-e3b4-4e88-ba23-4cb57230c594" providerId="ADAL" clId="{4B2DD62C-EFC1-483F-B1CB-FAA67E9DD57F}" dt="2023-04-26T05:37:05.041" v="13831"/>
        <pc:sldMkLst>
          <pc:docMk/>
          <pc:sldMk cId="3428063982" sldId="290"/>
        </pc:sldMkLst>
        <pc:spChg chg="mod">
          <ac:chgData name="Nino Philip Ramones" userId="1068934f-e3b4-4e88-ba23-4cb57230c594" providerId="ADAL" clId="{4B2DD62C-EFC1-483F-B1CB-FAA67E9DD57F}" dt="2023-04-21T14:13:50.916" v="2684" actId="20577"/>
          <ac:spMkLst>
            <pc:docMk/>
            <pc:sldMk cId="3428063982" sldId="290"/>
            <ac:spMk id="2" creationId="{05373617-D585-BAF0-0B5B-D2CF324A4D6B}"/>
          </ac:spMkLst>
        </pc:spChg>
        <pc:spChg chg="mod">
          <ac:chgData name="Nino Philip Ramones" userId="1068934f-e3b4-4e88-ba23-4cb57230c594" providerId="ADAL" clId="{4B2DD62C-EFC1-483F-B1CB-FAA67E9DD57F}" dt="2023-04-21T15:00:35.951" v="6340" actId="2711"/>
          <ac:spMkLst>
            <pc:docMk/>
            <pc:sldMk cId="3428063982" sldId="290"/>
            <ac:spMk id="6" creationId="{1C139C71-43D8-DA15-F46A-8598CDF1F78A}"/>
          </ac:spMkLst>
        </pc:spChg>
        <pc:spChg chg="mod">
          <ac:chgData name="Nino Philip Ramones" userId="1068934f-e3b4-4e88-ba23-4cb57230c594" providerId="ADAL" clId="{4B2DD62C-EFC1-483F-B1CB-FAA67E9DD57F}" dt="2023-04-26T05:37:05.041" v="13831"/>
          <ac:spMkLst>
            <pc:docMk/>
            <pc:sldMk cId="3428063982" sldId="290"/>
            <ac:spMk id="10" creationId="{3AD0BA74-4924-53DE-51D0-42FC472D4773}"/>
          </ac:spMkLst>
        </pc:spChg>
        <pc:spChg chg="mod">
          <ac:chgData name="Nino Philip Ramones" userId="1068934f-e3b4-4e88-ba23-4cb57230c594" providerId="ADAL" clId="{4B2DD62C-EFC1-483F-B1CB-FAA67E9DD57F}" dt="2023-04-26T05:37:05.041" v="13831"/>
          <ac:spMkLst>
            <pc:docMk/>
            <pc:sldMk cId="3428063982" sldId="290"/>
            <ac:spMk id="11" creationId="{D08106B5-26D6-37F1-E2D7-D3B37AE530B6}"/>
          </ac:spMkLst>
        </pc:spChg>
        <pc:spChg chg="mod">
          <ac:chgData name="Nino Philip Ramones" userId="1068934f-e3b4-4e88-ba23-4cb57230c594" providerId="ADAL" clId="{4B2DD62C-EFC1-483F-B1CB-FAA67E9DD57F}" dt="2023-04-21T14:25:14.038" v="3664" actId="20577"/>
          <ac:spMkLst>
            <pc:docMk/>
            <pc:sldMk cId="3428063982" sldId="290"/>
            <ac:spMk id="12" creationId="{A03D9DDB-0911-CCC6-289E-FE03CE9C7E57}"/>
          </ac:spMkLst>
        </pc:spChg>
        <pc:grpChg chg="add mod">
          <ac:chgData name="Nino Philip Ramones" userId="1068934f-e3b4-4e88-ba23-4cb57230c594" providerId="ADAL" clId="{4B2DD62C-EFC1-483F-B1CB-FAA67E9DD57F}" dt="2023-04-26T05:37:05.041" v="13831"/>
          <ac:grpSpMkLst>
            <pc:docMk/>
            <pc:sldMk cId="3428063982" sldId="290"/>
            <ac:grpSpMk id="8" creationId="{A0775E3B-CB54-3C7A-AD57-904439465FFF}"/>
          </ac:grpSpMkLst>
        </pc:grpChg>
        <pc:grpChg chg="del">
          <ac:chgData name="Nino Philip Ramones" userId="1068934f-e3b4-4e88-ba23-4cb57230c594" providerId="ADAL" clId="{4B2DD62C-EFC1-483F-B1CB-FAA67E9DD57F}" dt="2023-04-26T05:37:04.571" v="13830" actId="478"/>
          <ac:grpSpMkLst>
            <pc:docMk/>
            <pc:sldMk cId="3428063982" sldId="290"/>
            <ac:grpSpMk id="23" creationId="{549B3123-B396-A250-DC98-E1EC3957F1F1}"/>
          </ac:grpSpMkLst>
        </pc:grpChg>
        <pc:picChg chg="del">
          <ac:chgData name="Nino Philip Ramones" userId="1068934f-e3b4-4e88-ba23-4cb57230c594" providerId="ADAL" clId="{4B2DD62C-EFC1-483F-B1CB-FAA67E9DD57F}" dt="2023-04-21T14:13:55.437" v="2685" actId="478"/>
          <ac:picMkLst>
            <pc:docMk/>
            <pc:sldMk cId="3428063982" sldId="290"/>
            <ac:picMk id="4" creationId="{DBAD1D68-085A-2EAA-C8D5-61C7DE9D1CFB}"/>
          </ac:picMkLst>
        </pc:picChg>
        <pc:picChg chg="del">
          <ac:chgData name="Nino Philip Ramones" userId="1068934f-e3b4-4e88-ba23-4cb57230c594" providerId="ADAL" clId="{4B2DD62C-EFC1-483F-B1CB-FAA67E9DD57F}" dt="2023-04-21T14:20:44.548" v="3446" actId="478"/>
          <ac:picMkLst>
            <pc:docMk/>
            <pc:sldMk cId="3428063982" sldId="290"/>
            <ac:picMk id="5" creationId="{1F581BCA-212C-D41B-BD29-D649B6CF3976}"/>
          </ac:picMkLst>
        </pc:picChg>
        <pc:picChg chg="add mod ord">
          <ac:chgData name="Nino Philip Ramones" userId="1068934f-e3b4-4e88-ba23-4cb57230c594" providerId="ADAL" clId="{4B2DD62C-EFC1-483F-B1CB-FAA67E9DD57F}" dt="2023-04-21T14:20:56.121" v="3452" actId="1036"/>
          <ac:picMkLst>
            <pc:docMk/>
            <pc:sldMk cId="3428063982" sldId="290"/>
            <ac:picMk id="7" creationId="{B757B479-1D82-9D19-6BA4-99C9475C6D88}"/>
          </ac:picMkLst>
        </pc:picChg>
        <pc:cxnChg chg="mod">
          <ac:chgData name="Nino Philip Ramones" userId="1068934f-e3b4-4e88-ba23-4cb57230c594" providerId="ADAL" clId="{4B2DD62C-EFC1-483F-B1CB-FAA67E9DD57F}" dt="2023-04-26T05:37:05.041" v="13831"/>
          <ac:cxnSpMkLst>
            <pc:docMk/>
            <pc:sldMk cId="3428063982" sldId="290"/>
            <ac:cxnSpMk id="9" creationId="{43DB638C-0666-399A-4AA7-D1C6F64FB20E}"/>
          </ac:cxnSpMkLst>
        </pc:cxnChg>
      </pc:sldChg>
      <pc:sldChg chg="del">
        <pc:chgData name="Nino Philip Ramones" userId="1068934f-e3b4-4e88-ba23-4cb57230c594" providerId="ADAL" clId="{4B2DD62C-EFC1-483F-B1CB-FAA67E9DD57F}" dt="2023-04-21T11:30:46.961" v="1257" actId="47"/>
        <pc:sldMkLst>
          <pc:docMk/>
          <pc:sldMk cId="3495413580" sldId="290"/>
        </pc:sldMkLst>
      </pc:sldChg>
      <pc:sldChg chg="addSp delSp modSp add mod">
        <pc:chgData name="Nino Philip Ramones" userId="1068934f-e3b4-4e88-ba23-4cb57230c594" providerId="ADAL" clId="{4B2DD62C-EFC1-483F-B1CB-FAA67E9DD57F}" dt="2023-04-26T05:37:09.241" v="13833"/>
        <pc:sldMkLst>
          <pc:docMk/>
          <pc:sldMk cId="2145874465" sldId="291"/>
        </pc:sldMkLst>
        <pc:spChg chg="mod">
          <ac:chgData name="Nino Philip Ramones" userId="1068934f-e3b4-4e88-ba23-4cb57230c594" providerId="ADAL" clId="{4B2DD62C-EFC1-483F-B1CB-FAA67E9DD57F}" dt="2023-04-21T15:01:01.990" v="6342" actId="2711"/>
          <ac:spMkLst>
            <pc:docMk/>
            <pc:sldMk cId="2145874465" sldId="291"/>
            <ac:spMk id="6" creationId="{1C139C71-43D8-DA15-F46A-8598CDF1F78A}"/>
          </ac:spMkLst>
        </pc:spChg>
        <pc:spChg chg="mod">
          <ac:chgData name="Nino Philip Ramones" userId="1068934f-e3b4-4e88-ba23-4cb57230c594" providerId="ADAL" clId="{4B2DD62C-EFC1-483F-B1CB-FAA67E9DD57F}" dt="2023-04-26T05:37:09.241" v="13833"/>
          <ac:spMkLst>
            <pc:docMk/>
            <pc:sldMk cId="2145874465" sldId="291"/>
            <ac:spMk id="9" creationId="{63043B95-7B1C-C35B-DEE5-F257A2A6A478}"/>
          </ac:spMkLst>
        </pc:spChg>
        <pc:spChg chg="mod">
          <ac:chgData name="Nino Philip Ramones" userId="1068934f-e3b4-4e88-ba23-4cb57230c594" providerId="ADAL" clId="{4B2DD62C-EFC1-483F-B1CB-FAA67E9DD57F}" dt="2023-04-26T05:37:09.241" v="13833"/>
          <ac:spMkLst>
            <pc:docMk/>
            <pc:sldMk cId="2145874465" sldId="291"/>
            <ac:spMk id="10" creationId="{6D8699C1-4482-14A2-6C0C-0BDDFE74DC74}"/>
          </ac:spMkLst>
        </pc:spChg>
        <pc:spChg chg="mod">
          <ac:chgData name="Nino Philip Ramones" userId="1068934f-e3b4-4e88-ba23-4cb57230c594" providerId="ADAL" clId="{4B2DD62C-EFC1-483F-B1CB-FAA67E9DD57F}" dt="2023-04-21T14:25:18.804" v="3666" actId="20577"/>
          <ac:spMkLst>
            <pc:docMk/>
            <pc:sldMk cId="2145874465" sldId="291"/>
            <ac:spMk id="12" creationId="{A03D9DDB-0911-CCC6-289E-FE03CE9C7E57}"/>
          </ac:spMkLst>
        </pc:spChg>
        <pc:grpChg chg="add mod">
          <ac:chgData name="Nino Philip Ramones" userId="1068934f-e3b4-4e88-ba23-4cb57230c594" providerId="ADAL" clId="{4B2DD62C-EFC1-483F-B1CB-FAA67E9DD57F}" dt="2023-04-26T05:37:09.241" v="13833"/>
          <ac:grpSpMkLst>
            <pc:docMk/>
            <pc:sldMk cId="2145874465" sldId="291"/>
            <ac:grpSpMk id="5" creationId="{361E90E4-334B-2F51-3EF5-EA0EE9984EA8}"/>
          </ac:grpSpMkLst>
        </pc:grpChg>
        <pc:grpChg chg="del">
          <ac:chgData name="Nino Philip Ramones" userId="1068934f-e3b4-4e88-ba23-4cb57230c594" providerId="ADAL" clId="{4B2DD62C-EFC1-483F-B1CB-FAA67E9DD57F}" dt="2023-04-26T05:37:08.857" v="13832" actId="478"/>
          <ac:grpSpMkLst>
            <pc:docMk/>
            <pc:sldMk cId="2145874465" sldId="291"/>
            <ac:grpSpMk id="23" creationId="{549B3123-B396-A250-DC98-E1EC3957F1F1}"/>
          </ac:grpSpMkLst>
        </pc:grpChg>
        <pc:picChg chg="add mod">
          <ac:chgData name="Nino Philip Ramones" userId="1068934f-e3b4-4e88-ba23-4cb57230c594" providerId="ADAL" clId="{4B2DD62C-EFC1-483F-B1CB-FAA67E9DD57F}" dt="2023-04-21T14:25:48.469" v="3670" actId="12788"/>
          <ac:picMkLst>
            <pc:docMk/>
            <pc:sldMk cId="2145874465" sldId="291"/>
            <ac:picMk id="4" creationId="{856A8B0A-B60D-3104-E3DE-4A8FA0A54490}"/>
          </ac:picMkLst>
        </pc:picChg>
        <pc:cxnChg chg="mod">
          <ac:chgData name="Nino Philip Ramones" userId="1068934f-e3b4-4e88-ba23-4cb57230c594" providerId="ADAL" clId="{4B2DD62C-EFC1-483F-B1CB-FAA67E9DD57F}" dt="2023-04-26T05:37:09.241" v="13833"/>
          <ac:cxnSpMkLst>
            <pc:docMk/>
            <pc:sldMk cId="2145874465" sldId="291"/>
            <ac:cxnSpMk id="8" creationId="{763F0956-AC89-1ED3-7142-C22005C458A8}"/>
          </ac:cxnSpMkLst>
        </pc:cxnChg>
      </pc:sldChg>
      <pc:sldChg chg="del">
        <pc:chgData name="Nino Philip Ramones" userId="1068934f-e3b4-4e88-ba23-4cb57230c594" providerId="ADAL" clId="{4B2DD62C-EFC1-483F-B1CB-FAA67E9DD57F}" dt="2023-04-21T11:30:46.961" v="1257" actId="47"/>
        <pc:sldMkLst>
          <pc:docMk/>
          <pc:sldMk cId="3192055937" sldId="291"/>
        </pc:sldMkLst>
      </pc:sldChg>
      <pc:sldChg chg="addSp delSp modSp add mod">
        <pc:chgData name="Nino Philip Ramones" userId="1068934f-e3b4-4e88-ba23-4cb57230c594" providerId="ADAL" clId="{4B2DD62C-EFC1-483F-B1CB-FAA67E9DD57F}" dt="2023-04-26T05:37:13.537" v="13835"/>
        <pc:sldMkLst>
          <pc:docMk/>
          <pc:sldMk cId="1490428217" sldId="292"/>
        </pc:sldMkLst>
        <pc:spChg chg="mod">
          <ac:chgData name="Nino Philip Ramones" userId="1068934f-e3b4-4e88-ba23-4cb57230c594" providerId="ADAL" clId="{4B2DD62C-EFC1-483F-B1CB-FAA67E9DD57F}" dt="2023-04-21T14:34:15.065" v="4281" actId="20577"/>
          <ac:spMkLst>
            <pc:docMk/>
            <pc:sldMk cId="1490428217" sldId="292"/>
            <ac:spMk id="2" creationId="{05373617-D585-BAF0-0B5B-D2CF324A4D6B}"/>
          </ac:spMkLst>
        </pc:spChg>
        <pc:spChg chg="mod">
          <ac:chgData name="Nino Philip Ramones" userId="1068934f-e3b4-4e88-ba23-4cb57230c594" providerId="ADAL" clId="{4B2DD62C-EFC1-483F-B1CB-FAA67E9DD57F}" dt="2023-04-21T15:01:53.857" v="6346" actId="2711"/>
          <ac:spMkLst>
            <pc:docMk/>
            <pc:sldMk cId="1490428217" sldId="292"/>
            <ac:spMk id="6" creationId="{1C139C71-43D8-DA15-F46A-8598CDF1F78A}"/>
          </ac:spMkLst>
        </pc:spChg>
        <pc:spChg chg="mod">
          <ac:chgData name="Nino Philip Ramones" userId="1068934f-e3b4-4e88-ba23-4cb57230c594" providerId="ADAL" clId="{4B2DD62C-EFC1-483F-B1CB-FAA67E9DD57F}" dt="2023-04-26T05:37:13.537" v="13835"/>
          <ac:spMkLst>
            <pc:docMk/>
            <pc:sldMk cId="1490428217" sldId="292"/>
            <ac:spMk id="10" creationId="{98AC1E97-287C-3A51-35AD-EBF868E211A8}"/>
          </ac:spMkLst>
        </pc:spChg>
        <pc:spChg chg="mod">
          <ac:chgData name="Nino Philip Ramones" userId="1068934f-e3b4-4e88-ba23-4cb57230c594" providerId="ADAL" clId="{4B2DD62C-EFC1-483F-B1CB-FAA67E9DD57F}" dt="2023-04-26T05:37:13.537" v="13835"/>
          <ac:spMkLst>
            <pc:docMk/>
            <pc:sldMk cId="1490428217" sldId="292"/>
            <ac:spMk id="11" creationId="{3506A4C1-4587-A6D6-25E9-E046AAC73E19}"/>
          </ac:spMkLst>
        </pc:spChg>
        <pc:spChg chg="mod">
          <ac:chgData name="Nino Philip Ramones" userId="1068934f-e3b4-4e88-ba23-4cb57230c594" providerId="ADAL" clId="{4B2DD62C-EFC1-483F-B1CB-FAA67E9DD57F}" dt="2023-04-21T15:06:23.792" v="6383" actId="1036"/>
          <ac:spMkLst>
            <pc:docMk/>
            <pc:sldMk cId="1490428217" sldId="292"/>
            <ac:spMk id="12" creationId="{A03D9DDB-0911-CCC6-289E-FE03CE9C7E57}"/>
          </ac:spMkLst>
        </pc:spChg>
        <pc:grpChg chg="add mod">
          <ac:chgData name="Nino Philip Ramones" userId="1068934f-e3b4-4e88-ba23-4cb57230c594" providerId="ADAL" clId="{4B2DD62C-EFC1-483F-B1CB-FAA67E9DD57F}" dt="2023-04-26T05:37:13.537" v="13835"/>
          <ac:grpSpMkLst>
            <pc:docMk/>
            <pc:sldMk cId="1490428217" sldId="292"/>
            <ac:grpSpMk id="8" creationId="{C20D4D5F-BD37-D169-2D7C-9FD16E978F9C}"/>
          </ac:grpSpMkLst>
        </pc:grpChg>
        <pc:grpChg chg="del">
          <ac:chgData name="Nino Philip Ramones" userId="1068934f-e3b4-4e88-ba23-4cb57230c594" providerId="ADAL" clId="{4B2DD62C-EFC1-483F-B1CB-FAA67E9DD57F}" dt="2023-04-26T05:37:13.065" v="13834" actId="478"/>
          <ac:grpSpMkLst>
            <pc:docMk/>
            <pc:sldMk cId="1490428217" sldId="292"/>
            <ac:grpSpMk id="23" creationId="{549B3123-B396-A250-DC98-E1EC3957F1F1}"/>
          </ac:grpSpMkLst>
        </pc:grpChg>
        <pc:picChg chg="del">
          <ac:chgData name="Nino Philip Ramones" userId="1068934f-e3b4-4e88-ba23-4cb57230c594" providerId="ADAL" clId="{4B2DD62C-EFC1-483F-B1CB-FAA67E9DD57F}" dt="2023-04-21T14:34:20.371" v="4282" actId="478"/>
          <ac:picMkLst>
            <pc:docMk/>
            <pc:sldMk cId="1490428217" sldId="292"/>
            <ac:picMk id="4" creationId="{856A8B0A-B60D-3104-E3DE-4A8FA0A54490}"/>
          </ac:picMkLst>
        </pc:picChg>
        <pc:picChg chg="add mod">
          <ac:chgData name="Nino Philip Ramones" userId="1068934f-e3b4-4e88-ba23-4cb57230c594" providerId="ADAL" clId="{4B2DD62C-EFC1-483F-B1CB-FAA67E9DD57F}" dt="2023-04-21T15:26:09.100" v="7794" actId="12788"/>
          <ac:picMkLst>
            <pc:docMk/>
            <pc:sldMk cId="1490428217" sldId="292"/>
            <ac:picMk id="5" creationId="{C5BBC0E4-69E1-7ECF-E6A8-22465400BBF8}"/>
          </ac:picMkLst>
        </pc:picChg>
        <pc:picChg chg="del">
          <ac:chgData name="Nino Philip Ramones" userId="1068934f-e3b4-4e88-ba23-4cb57230c594" providerId="ADAL" clId="{4B2DD62C-EFC1-483F-B1CB-FAA67E9DD57F}" dt="2023-04-21T14:34:21.272" v="4283" actId="478"/>
          <ac:picMkLst>
            <pc:docMk/>
            <pc:sldMk cId="1490428217" sldId="292"/>
            <ac:picMk id="7" creationId="{B757B479-1D82-9D19-6BA4-99C9475C6D88}"/>
          </ac:picMkLst>
        </pc:picChg>
        <pc:cxnChg chg="mod">
          <ac:chgData name="Nino Philip Ramones" userId="1068934f-e3b4-4e88-ba23-4cb57230c594" providerId="ADAL" clId="{4B2DD62C-EFC1-483F-B1CB-FAA67E9DD57F}" dt="2023-04-26T05:37:13.537" v="13835"/>
          <ac:cxnSpMkLst>
            <pc:docMk/>
            <pc:sldMk cId="1490428217" sldId="292"/>
            <ac:cxnSpMk id="9" creationId="{E619CB19-6D7D-6835-DFB3-601FA130694B}"/>
          </ac:cxnSpMkLst>
        </pc:cxnChg>
      </pc:sldChg>
      <pc:sldChg chg="del">
        <pc:chgData name="Nino Philip Ramones" userId="1068934f-e3b4-4e88-ba23-4cb57230c594" providerId="ADAL" clId="{4B2DD62C-EFC1-483F-B1CB-FAA67E9DD57F}" dt="2023-04-21T11:30:46.961" v="1257" actId="47"/>
        <pc:sldMkLst>
          <pc:docMk/>
          <pc:sldMk cId="3168222819" sldId="292"/>
        </pc:sldMkLst>
      </pc:sldChg>
      <pc:sldChg chg="addSp delSp modSp add mod">
        <pc:chgData name="Nino Philip Ramones" userId="1068934f-e3b4-4e88-ba23-4cb57230c594" providerId="ADAL" clId="{4B2DD62C-EFC1-483F-B1CB-FAA67E9DD57F}" dt="2023-04-26T05:38:04.229" v="13837"/>
        <pc:sldMkLst>
          <pc:docMk/>
          <pc:sldMk cId="1278780278" sldId="293"/>
        </pc:sldMkLst>
        <pc:spChg chg="del">
          <ac:chgData name="Nino Philip Ramones" userId="1068934f-e3b4-4e88-ba23-4cb57230c594" providerId="ADAL" clId="{4B2DD62C-EFC1-483F-B1CB-FAA67E9DD57F}" dt="2023-04-21T14:58:16.245" v="6325" actId="478"/>
          <ac:spMkLst>
            <pc:docMk/>
            <pc:sldMk cId="1278780278" sldId="293"/>
            <ac:spMk id="2" creationId="{05373617-D585-BAF0-0B5B-D2CF324A4D6B}"/>
          </ac:spMkLst>
        </pc:spChg>
        <pc:spChg chg="mod">
          <ac:chgData name="Nino Philip Ramones" userId="1068934f-e3b4-4e88-ba23-4cb57230c594" providerId="ADAL" clId="{4B2DD62C-EFC1-483F-B1CB-FAA67E9DD57F}" dt="2023-04-21T15:23:30.516" v="7789" actId="33524"/>
          <ac:spMkLst>
            <pc:docMk/>
            <pc:sldMk cId="1278780278" sldId="293"/>
            <ac:spMk id="6" creationId="{1C139C71-43D8-DA15-F46A-8598CDF1F78A}"/>
          </ac:spMkLst>
        </pc:spChg>
        <pc:spChg chg="add mod">
          <ac:chgData name="Nino Philip Ramones" userId="1068934f-e3b4-4e88-ba23-4cb57230c594" providerId="ADAL" clId="{4B2DD62C-EFC1-483F-B1CB-FAA67E9DD57F}" dt="2023-04-21T15:06:05.373" v="6379"/>
          <ac:spMkLst>
            <pc:docMk/>
            <pc:sldMk cId="1278780278" sldId="293"/>
            <ac:spMk id="7" creationId="{6ECC30D7-D5B9-1701-2668-3390E19CEF2E}"/>
          </ac:spMkLst>
        </pc:spChg>
        <pc:spChg chg="mod">
          <ac:chgData name="Nino Philip Ramones" userId="1068934f-e3b4-4e88-ba23-4cb57230c594" providerId="ADAL" clId="{4B2DD62C-EFC1-483F-B1CB-FAA67E9DD57F}" dt="2023-04-26T05:38:04.229" v="13837"/>
          <ac:spMkLst>
            <pc:docMk/>
            <pc:sldMk cId="1278780278" sldId="293"/>
            <ac:spMk id="10" creationId="{C767FF98-D071-C831-77E1-E149B8CB56BE}"/>
          </ac:spMkLst>
        </pc:spChg>
        <pc:spChg chg="mod">
          <ac:chgData name="Nino Philip Ramones" userId="1068934f-e3b4-4e88-ba23-4cb57230c594" providerId="ADAL" clId="{4B2DD62C-EFC1-483F-B1CB-FAA67E9DD57F}" dt="2023-04-26T05:38:04.229" v="13837"/>
          <ac:spMkLst>
            <pc:docMk/>
            <pc:sldMk cId="1278780278" sldId="293"/>
            <ac:spMk id="11" creationId="{F73A06A2-09F4-E6E3-0545-5DDCCE47313C}"/>
          </ac:spMkLst>
        </pc:spChg>
        <pc:spChg chg="mod">
          <ac:chgData name="Nino Philip Ramones" userId="1068934f-e3b4-4e88-ba23-4cb57230c594" providerId="ADAL" clId="{4B2DD62C-EFC1-483F-B1CB-FAA67E9DD57F}" dt="2023-04-21T15:23:51.704" v="7791" actId="1035"/>
          <ac:spMkLst>
            <pc:docMk/>
            <pc:sldMk cId="1278780278" sldId="293"/>
            <ac:spMk id="12" creationId="{A03D9DDB-0911-CCC6-289E-FE03CE9C7E57}"/>
          </ac:spMkLst>
        </pc:spChg>
        <pc:grpChg chg="add mod">
          <ac:chgData name="Nino Philip Ramones" userId="1068934f-e3b4-4e88-ba23-4cb57230c594" providerId="ADAL" clId="{4B2DD62C-EFC1-483F-B1CB-FAA67E9DD57F}" dt="2023-04-26T05:38:04.229" v="13837"/>
          <ac:grpSpMkLst>
            <pc:docMk/>
            <pc:sldMk cId="1278780278" sldId="293"/>
            <ac:grpSpMk id="8" creationId="{9D7DF3E3-841C-4816-413F-BFD436178A57}"/>
          </ac:grpSpMkLst>
        </pc:grpChg>
        <pc:grpChg chg="del">
          <ac:chgData name="Nino Philip Ramones" userId="1068934f-e3b4-4e88-ba23-4cb57230c594" providerId="ADAL" clId="{4B2DD62C-EFC1-483F-B1CB-FAA67E9DD57F}" dt="2023-04-26T05:38:03.624" v="13836" actId="478"/>
          <ac:grpSpMkLst>
            <pc:docMk/>
            <pc:sldMk cId="1278780278" sldId="293"/>
            <ac:grpSpMk id="23" creationId="{549B3123-B396-A250-DC98-E1EC3957F1F1}"/>
          </ac:grpSpMkLst>
        </pc:grpChg>
        <pc:picChg chg="add mod">
          <ac:chgData name="Nino Philip Ramones" userId="1068934f-e3b4-4e88-ba23-4cb57230c594" providerId="ADAL" clId="{4B2DD62C-EFC1-483F-B1CB-FAA67E9DD57F}" dt="2023-04-21T15:06:16.968" v="6382" actId="1036"/>
          <ac:picMkLst>
            <pc:docMk/>
            <pc:sldMk cId="1278780278" sldId="293"/>
            <ac:picMk id="4" creationId="{9622B478-1C3F-D0A4-91A3-7CBC5E4EBCF7}"/>
          </ac:picMkLst>
        </pc:picChg>
        <pc:picChg chg="del">
          <ac:chgData name="Nino Philip Ramones" userId="1068934f-e3b4-4e88-ba23-4cb57230c594" providerId="ADAL" clId="{4B2DD62C-EFC1-483F-B1CB-FAA67E9DD57F}" dt="2023-04-21T14:51:39.490" v="5521" actId="478"/>
          <ac:picMkLst>
            <pc:docMk/>
            <pc:sldMk cId="1278780278" sldId="293"/>
            <ac:picMk id="5" creationId="{C5BBC0E4-69E1-7ECF-E6A8-22465400BBF8}"/>
          </ac:picMkLst>
        </pc:picChg>
        <pc:cxnChg chg="mod">
          <ac:chgData name="Nino Philip Ramones" userId="1068934f-e3b4-4e88-ba23-4cb57230c594" providerId="ADAL" clId="{4B2DD62C-EFC1-483F-B1CB-FAA67E9DD57F}" dt="2023-04-26T05:38:04.229" v="13837"/>
          <ac:cxnSpMkLst>
            <pc:docMk/>
            <pc:sldMk cId="1278780278" sldId="293"/>
            <ac:cxnSpMk id="9" creationId="{EE521509-AF8F-7E8B-BBA4-D03FFA0D2D61}"/>
          </ac:cxnSpMkLst>
        </pc:cxnChg>
      </pc:sldChg>
      <pc:sldChg chg="del">
        <pc:chgData name="Nino Philip Ramones" userId="1068934f-e3b4-4e88-ba23-4cb57230c594" providerId="ADAL" clId="{4B2DD62C-EFC1-483F-B1CB-FAA67E9DD57F}" dt="2023-04-21T11:30:46.961" v="1257" actId="47"/>
        <pc:sldMkLst>
          <pc:docMk/>
          <pc:sldMk cId="2324467648" sldId="293"/>
        </pc:sldMkLst>
      </pc:sldChg>
      <pc:sldChg chg="addSp delSp modSp add mod">
        <pc:chgData name="Nino Philip Ramones" userId="1068934f-e3b4-4e88-ba23-4cb57230c594" providerId="ADAL" clId="{4B2DD62C-EFC1-483F-B1CB-FAA67E9DD57F}" dt="2023-04-26T05:38:09.067" v="13839"/>
        <pc:sldMkLst>
          <pc:docMk/>
          <pc:sldMk cId="2619007221" sldId="294"/>
        </pc:sldMkLst>
        <pc:spChg chg="add mod">
          <ac:chgData name="Nino Philip Ramones" userId="1068934f-e3b4-4e88-ba23-4cb57230c594" providerId="ADAL" clId="{4B2DD62C-EFC1-483F-B1CB-FAA67E9DD57F}" dt="2023-04-21T15:05:07.906" v="6370"/>
          <ac:spMkLst>
            <pc:docMk/>
            <pc:sldMk cId="2619007221" sldId="294"/>
            <ac:spMk id="5" creationId="{45567646-CEBA-E0B1-CEB9-3A4D013C08D0}"/>
          </ac:spMkLst>
        </pc:spChg>
        <pc:spChg chg="mod">
          <ac:chgData name="Nino Philip Ramones" userId="1068934f-e3b4-4e88-ba23-4cb57230c594" providerId="ADAL" clId="{4B2DD62C-EFC1-483F-B1CB-FAA67E9DD57F}" dt="2023-04-21T15:29:57.859" v="7913" actId="20577"/>
          <ac:spMkLst>
            <pc:docMk/>
            <pc:sldMk cId="2619007221" sldId="294"/>
            <ac:spMk id="6" creationId="{1C139C71-43D8-DA15-F46A-8598CDF1F78A}"/>
          </ac:spMkLst>
        </pc:spChg>
        <pc:spChg chg="mod">
          <ac:chgData name="Nino Philip Ramones" userId="1068934f-e3b4-4e88-ba23-4cb57230c594" providerId="ADAL" clId="{4B2DD62C-EFC1-483F-B1CB-FAA67E9DD57F}" dt="2023-04-26T05:38:09.067" v="13839"/>
          <ac:spMkLst>
            <pc:docMk/>
            <pc:sldMk cId="2619007221" sldId="294"/>
            <ac:spMk id="9" creationId="{0A9AC135-8608-A41E-7427-C2063CB11033}"/>
          </ac:spMkLst>
        </pc:spChg>
        <pc:spChg chg="mod">
          <ac:chgData name="Nino Philip Ramones" userId="1068934f-e3b4-4e88-ba23-4cb57230c594" providerId="ADAL" clId="{4B2DD62C-EFC1-483F-B1CB-FAA67E9DD57F}" dt="2023-04-26T05:38:09.067" v="13839"/>
          <ac:spMkLst>
            <pc:docMk/>
            <pc:sldMk cId="2619007221" sldId="294"/>
            <ac:spMk id="10" creationId="{5E359103-1E85-E03F-23BC-A993EEF83D2E}"/>
          </ac:spMkLst>
        </pc:spChg>
        <pc:spChg chg="mod">
          <ac:chgData name="Nino Philip Ramones" userId="1068934f-e3b4-4e88-ba23-4cb57230c594" providerId="ADAL" clId="{4B2DD62C-EFC1-483F-B1CB-FAA67E9DD57F}" dt="2023-04-21T15:09:50.537" v="6740" actId="20577"/>
          <ac:spMkLst>
            <pc:docMk/>
            <pc:sldMk cId="2619007221" sldId="294"/>
            <ac:spMk id="12" creationId="{A03D9DDB-0911-CCC6-289E-FE03CE9C7E57}"/>
          </ac:spMkLst>
        </pc:spChg>
        <pc:grpChg chg="add mod">
          <ac:chgData name="Nino Philip Ramones" userId="1068934f-e3b4-4e88-ba23-4cb57230c594" providerId="ADAL" clId="{4B2DD62C-EFC1-483F-B1CB-FAA67E9DD57F}" dt="2023-04-26T05:38:09.067" v="13839"/>
          <ac:grpSpMkLst>
            <pc:docMk/>
            <pc:sldMk cId="2619007221" sldId="294"/>
            <ac:grpSpMk id="7" creationId="{7CB8426B-85FA-26DC-3265-BA2F505F7B66}"/>
          </ac:grpSpMkLst>
        </pc:grpChg>
        <pc:grpChg chg="del">
          <ac:chgData name="Nino Philip Ramones" userId="1068934f-e3b4-4e88-ba23-4cb57230c594" providerId="ADAL" clId="{4B2DD62C-EFC1-483F-B1CB-FAA67E9DD57F}" dt="2023-04-26T05:38:08.582" v="13838" actId="478"/>
          <ac:grpSpMkLst>
            <pc:docMk/>
            <pc:sldMk cId="2619007221" sldId="294"/>
            <ac:grpSpMk id="23" creationId="{549B3123-B396-A250-DC98-E1EC3957F1F1}"/>
          </ac:grpSpMkLst>
        </pc:grpChg>
        <pc:picChg chg="add mod">
          <ac:chgData name="Nino Philip Ramones" userId="1068934f-e3b4-4e88-ba23-4cb57230c594" providerId="ADAL" clId="{4B2DD62C-EFC1-483F-B1CB-FAA67E9DD57F}" dt="2023-04-21T15:26:19.711" v="7795" actId="1036"/>
          <ac:picMkLst>
            <pc:docMk/>
            <pc:sldMk cId="2619007221" sldId="294"/>
            <ac:picMk id="3" creationId="{09E5025D-1DCF-5F80-E37E-28A778CEDADF}"/>
          </ac:picMkLst>
        </pc:picChg>
        <pc:picChg chg="del">
          <ac:chgData name="Nino Philip Ramones" userId="1068934f-e3b4-4e88-ba23-4cb57230c594" providerId="ADAL" clId="{4B2DD62C-EFC1-483F-B1CB-FAA67E9DD57F}" dt="2023-04-21T15:04:56.050" v="6368" actId="478"/>
          <ac:picMkLst>
            <pc:docMk/>
            <pc:sldMk cId="2619007221" sldId="294"/>
            <ac:picMk id="4" creationId="{9622B478-1C3F-D0A4-91A3-7CBC5E4EBCF7}"/>
          </ac:picMkLst>
        </pc:picChg>
        <pc:cxnChg chg="mod">
          <ac:chgData name="Nino Philip Ramones" userId="1068934f-e3b4-4e88-ba23-4cb57230c594" providerId="ADAL" clId="{4B2DD62C-EFC1-483F-B1CB-FAA67E9DD57F}" dt="2023-04-26T05:38:09.067" v="13839"/>
          <ac:cxnSpMkLst>
            <pc:docMk/>
            <pc:sldMk cId="2619007221" sldId="294"/>
            <ac:cxnSpMk id="8" creationId="{1EB35A86-08DA-9129-FE72-F9FA3C667117}"/>
          </ac:cxnSpMkLst>
        </pc:cxnChg>
      </pc:sldChg>
      <pc:sldChg chg="del">
        <pc:chgData name="Nino Philip Ramones" userId="1068934f-e3b4-4e88-ba23-4cb57230c594" providerId="ADAL" clId="{4B2DD62C-EFC1-483F-B1CB-FAA67E9DD57F}" dt="2023-04-21T11:30:46.961" v="1257" actId="47"/>
        <pc:sldMkLst>
          <pc:docMk/>
          <pc:sldMk cId="4028002227" sldId="294"/>
        </pc:sldMkLst>
      </pc:sldChg>
      <pc:sldChg chg="addSp delSp modSp add mod">
        <pc:chgData name="Nino Philip Ramones" userId="1068934f-e3b4-4e88-ba23-4cb57230c594" providerId="ADAL" clId="{4B2DD62C-EFC1-483F-B1CB-FAA67E9DD57F}" dt="2023-04-26T05:38:14.487" v="13841"/>
        <pc:sldMkLst>
          <pc:docMk/>
          <pc:sldMk cId="449201442" sldId="295"/>
        </pc:sldMkLst>
        <pc:spChg chg="mod">
          <ac:chgData name="Nino Philip Ramones" userId="1068934f-e3b4-4e88-ba23-4cb57230c594" providerId="ADAL" clId="{4B2DD62C-EFC1-483F-B1CB-FAA67E9DD57F}" dt="2023-04-21T15:41:02.836" v="8630" actId="20577"/>
          <ac:spMkLst>
            <pc:docMk/>
            <pc:sldMk cId="449201442" sldId="295"/>
            <ac:spMk id="6" creationId="{1C139C71-43D8-DA15-F46A-8598CDF1F78A}"/>
          </ac:spMkLst>
        </pc:spChg>
        <pc:spChg chg="mod">
          <ac:chgData name="Nino Philip Ramones" userId="1068934f-e3b4-4e88-ba23-4cb57230c594" providerId="ADAL" clId="{4B2DD62C-EFC1-483F-B1CB-FAA67E9DD57F}" dt="2023-04-26T05:38:14.487" v="13841"/>
          <ac:spMkLst>
            <pc:docMk/>
            <pc:sldMk cId="449201442" sldId="295"/>
            <ac:spMk id="9" creationId="{5D9FBD04-F9ED-1CCC-6A92-718108CB6CAC}"/>
          </ac:spMkLst>
        </pc:spChg>
        <pc:spChg chg="mod">
          <ac:chgData name="Nino Philip Ramones" userId="1068934f-e3b4-4e88-ba23-4cb57230c594" providerId="ADAL" clId="{4B2DD62C-EFC1-483F-B1CB-FAA67E9DD57F}" dt="2023-04-26T05:38:14.487" v="13841"/>
          <ac:spMkLst>
            <pc:docMk/>
            <pc:sldMk cId="449201442" sldId="295"/>
            <ac:spMk id="10" creationId="{0D3E3183-9B03-12E1-1620-273976341282}"/>
          </ac:spMkLst>
        </pc:spChg>
        <pc:spChg chg="mod">
          <ac:chgData name="Nino Philip Ramones" userId="1068934f-e3b4-4e88-ba23-4cb57230c594" providerId="ADAL" clId="{4B2DD62C-EFC1-483F-B1CB-FAA67E9DD57F}" dt="2023-04-21T15:37:22.651" v="8593" actId="1035"/>
          <ac:spMkLst>
            <pc:docMk/>
            <pc:sldMk cId="449201442" sldId="295"/>
            <ac:spMk id="12" creationId="{A03D9DDB-0911-CCC6-289E-FE03CE9C7E57}"/>
          </ac:spMkLst>
        </pc:spChg>
        <pc:grpChg chg="add mod">
          <ac:chgData name="Nino Philip Ramones" userId="1068934f-e3b4-4e88-ba23-4cb57230c594" providerId="ADAL" clId="{4B2DD62C-EFC1-483F-B1CB-FAA67E9DD57F}" dt="2023-04-26T05:38:14.487" v="13841"/>
          <ac:grpSpMkLst>
            <pc:docMk/>
            <pc:sldMk cId="449201442" sldId="295"/>
            <ac:grpSpMk id="7" creationId="{59C0642E-D749-512E-1092-3A705A3010F0}"/>
          </ac:grpSpMkLst>
        </pc:grpChg>
        <pc:grpChg chg="del">
          <ac:chgData name="Nino Philip Ramones" userId="1068934f-e3b4-4e88-ba23-4cb57230c594" providerId="ADAL" clId="{4B2DD62C-EFC1-483F-B1CB-FAA67E9DD57F}" dt="2023-04-26T05:38:13.978" v="13840" actId="478"/>
          <ac:grpSpMkLst>
            <pc:docMk/>
            <pc:sldMk cId="449201442" sldId="295"/>
            <ac:grpSpMk id="23" creationId="{549B3123-B396-A250-DC98-E1EC3957F1F1}"/>
          </ac:grpSpMkLst>
        </pc:grpChg>
        <pc:picChg chg="del">
          <ac:chgData name="Nino Philip Ramones" userId="1068934f-e3b4-4e88-ba23-4cb57230c594" providerId="ADAL" clId="{4B2DD62C-EFC1-483F-B1CB-FAA67E9DD57F}" dt="2023-04-21T15:30:32.840" v="7915" actId="478"/>
          <ac:picMkLst>
            <pc:docMk/>
            <pc:sldMk cId="449201442" sldId="295"/>
            <ac:picMk id="3" creationId="{09E5025D-1DCF-5F80-E37E-28A778CEDADF}"/>
          </ac:picMkLst>
        </pc:picChg>
        <pc:picChg chg="add mod">
          <ac:chgData name="Nino Philip Ramones" userId="1068934f-e3b4-4e88-ba23-4cb57230c594" providerId="ADAL" clId="{4B2DD62C-EFC1-483F-B1CB-FAA67E9DD57F}" dt="2023-04-21T15:33:34.025" v="7937" actId="1035"/>
          <ac:picMkLst>
            <pc:docMk/>
            <pc:sldMk cId="449201442" sldId="295"/>
            <ac:picMk id="4" creationId="{29A2D700-EA5F-80F4-B22F-1134313F5604}"/>
          </ac:picMkLst>
        </pc:picChg>
        <pc:cxnChg chg="mod">
          <ac:chgData name="Nino Philip Ramones" userId="1068934f-e3b4-4e88-ba23-4cb57230c594" providerId="ADAL" clId="{4B2DD62C-EFC1-483F-B1CB-FAA67E9DD57F}" dt="2023-04-26T05:38:14.487" v="13841"/>
          <ac:cxnSpMkLst>
            <pc:docMk/>
            <pc:sldMk cId="449201442" sldId="295"/>
            <ac:cxnSpMk id="8" creationId="{A738DF3C-4AF8-9AC3-CF0F-1168BDD94938}"/>
          </ac:cxnSpMkLst>
        </pc:cxnChg>
      </pc:sldChg>
      <pc:sldChg chg="del">
        <pc:chgData name="Nino Philip Ramones" userId="1068934f-e3b4-4e88-ba23-4cb57230c594" providerId="ADAL" clId="{4B2DD62C-EFC1-483F-B1CB-FAA67E9DD57F}" dt="2023-04-21T11:30:46.961" v="1257" actId="47"/>
        <pc:sldMkLst>
          <pc:docMk/>
          <pc:sldMk cId="4060960727" sldId="295"/>
        </pc:sldMkLst>
      </pc:sldChg>
      <pc:sldChg chg="del">
        <pc:chgData name="Nino Philip Ramones" userId="1068934f-e3b4-4e88-ba23-4cb57230c594" providerId="ADAL" clId="{4B2DD62C-EFC1-483F-B1CB-FAA67E9DD57F}" dt="2023-04-21T11:30:46.961" v="1257" actId="47"/>
        <pc:sldMkLst>
          <pc:docMk/>
          <pc:sldMk cId="139793571" sldId="296"/>
        </pc:sldMkLst>
      </pc:sldChg>
      <pc:sldChg chg="addSp delSp modSp add mod">
        <pc:chgData name="Nino Philip Ramones" userId="1068934f-e3b4-4e88-ba23-4cb57230c594" providerId="ADAL" clId="{4B2DD62C-EFC1-483F-B1CB-FAA67E9DD57F}" dt="2023-04-26T05:38:18.762" v="13843"/>
        <pc:sldMkLst>
          <pc:docMk/>
          <pc:sldMk cId="2537259196" sldId="296"/>
        </pc:sldMkLst>
        <pc:spChg chg="mod">
          <ac:chgData name="Nino Philip Ramones" userId="1068934f-e3b4-4e88-ba23-4cb57230c594" providerId="ADAL" clId="{4B2DD62C-EFC1-483F-B1CB-FAA67E9DD57F}" dt="2023-04-21T16:18:29.378" v="8877" actId="14100"/>
          <ac:spMkLst>
            <pc:docMk/>
            <pc:sldMk cId="2537259196" sldId="296"/>
            <ac:spMk id="5" creationId="{45567646-CEBA-E0B1-CEB9-3A4D013C08D0}"/>
          </ac:spMkLst>
        </pc:spChg>
        <pc:spChg chg="mod">
          <ac:chgData name="Nino Philip Ramones" userId="1068934f-e3b4-4e88-ba23-4cb57230c594" providerId="ADAL" clId="{4B2DD62C-EFC1-483F-B1CB-FAA67E9DD57F}" dt="2023-04-24T05:19:32.923" v="10525" actId="2711"/>
          <ac:spMkLst>
            <pc:docMk/>
            <pc:sldMk cId="2537259196" sldId="296"/>
            <ac:spMk id="6" creationId="{1C139C71-43D8-DA15-F46A-8598CDF1F78A}"/>
          </ac:spMkLst>
        </pc:spChg>
        <pc:spChg chg="mod topLvl">
          <ac:chgData name="Nino Philip Ramones" userId="1068934f-e3b4-4e88-ba23-4cb57230c594" providerId="ADAL" clId="{4B2DD62C-EFC1-483F-B1CB-FAA67E9DD57F}" dt="2023-04-24T05:20:33.835" v="10536" actId="20577"/>
          <ac:spMkLst>
            <pc:docMk/>
            <pc:sldMk cId="2537259196" sldId="296"/>
            <ac:spMk id="12" creationId="{A03D9DDB-0911-CCC6-289E-FE03CE9C7E57}"/>
          </ac:spMkLst>
        </pc:spChg>
        <pc:spChg chg="add del mod">
          <ac:chgData name="Nino Philip Ramones" userId="1068934f-e3b4-4e88-ba23-4cb57230c594" providerId="ADAL" clId="{4B2DD62C-EFC1-483F-B1CB-FAA67E9DD57F}" dt="2023-04-21T16:31:29.433" v="9372" actId="478"/>
          <ac:spMkLst>
            <pc:docMk/>
            <pc:sldMk cId="2537259196" sldId="296"/>
            <ac:spMk id="13" creationId="{461DEFD1-4B1E-6348-6934-8805E77ADD0D}"/>
          </ac:spMkLst>
        </pc:spChg>
        <pc:spChg chg="mod">
          <ac:chgData name="Nino Philip Ramones" userId="1068934f-e3b4-4e88-ba23-4cb57230c594" providerId="ADAL" clId="{4B2DD62C-EFC1-483F-B1CB-FAA67E9DD57F}" dt="2023-04-26T05:38:18.762" v="13843"/>
          <ac:spMkLst>
            <pc:docMk/>
            <pc:sldMk cId="2537259196" sldId="296"/>
            <ac:spMk id="16" creationId="{A3BAC09E-0620-C8AE-9C94-42308ABEF34F}"/>
          </ac:spMkLst>
        </pc:spChg>
        <pc:spChg chg="mod">
          <ac:chgData name="Nino Philip Ramones" userId="1068934f-e3b4-4e88-ba23-4cb57230c594" providerId="ADAL" clId="{4B2DD62C-EFC1-483F-B1CB-FAA67E9DD57F}" dt="2023-04-26T05:38:18.762" v="13843"/>
          <ac:spMkLst>
            <pc:docMk/>
            <pc:sldMk cId="2537259196" sldId="296"/>
            <ac:spMk id="17" creationId="{5392992B-A913-CB9B-5F10-05750D0D317A}"/>
          </ac:spMkLst>
        </pc:spChg>
        <pc:grpChg chg="add del mod">
          <ac:chgData name="Nino Philip Ramones" userId="1068934f-e3b4-4e88-ba23-4cb57230c594" providerId="ADAL" clId="{4B2DD62C-EFC1-483F-B1CB-FAA67E9DD57F}" dt="2023-04-21T16:22:54.783" v="8878" actId="165"/>
          <ac:grpSpMkLst>
            <pc:docMk/>
            <pc:sldMk cId="2537259196" sldId="296"/>
            <ac:grpSpMk id="11" creationId="{904E5EB6-6065-4697-C7AB-7EBA5701D4F4}"/>
          </ac:grpSpMkLst>
        </pc:grpChg>
        <pc:grpChg chg="add mod">
          <ac:chgData name="Nino Philip Ramones" userId="1068934f-e3b4-4e88-ba23-4cb57230c594" providerId="ADAL" clId="{4B2DD62C-EFC1-483F-B1CB-FAA67E9DD57F}" dt="2023-04-26T05:38:18.762" v="13843"/>
          <ac:grpSpMkLst>
            <pc:docMk/>
            <pc:sldMk cId="2537259196" sldId="296"/>
            <ac:grpSpMk id="14" creationId="{1C37A4CB-A049-0D85-3997-CFC3BF9E7707}"/>
          </ac:grpSpMkLst>
        </pc:grpChg>
        <pc:grpChg chg="del">
          <ac:chgData name="Nino Philip Ramones" userId="1068934f-e3b4-4e88-ba23-4cb57230c594" providerId="ADAL" clId="{4B2DD62C-EFC1-483F-B1CB-FAA67E9DD57F}" dt="2023-04-26T05:38:18.304" v="13842" actId="478"/>
          <ac:grpSpMkLst>
            <pc:docMk/>
            <pc:sldMk cId="2537259196" sldId="296"/>
            <ac:grpSpMk id="23" creationId="{549B3123-B396-A250-DC98-E1EC3957F1F1}"/>
          </ac:grpSpMkLst>
        </pc:grpChg>
        <pc:picChg chg="add mod ord topLvl">
          <ac:chgData name="Nino Philip Ramones" userId="1068934f-e3b4-4e88-ba23-4cb57230c594" providerId="ADAL" clId="{4B2DD62C-EFC1-483F-B1CB-FAA67E9DD57F}" dt="2023-04-21T16:31:35.957" v="9376" actId="1035"/>
          <ac:picMkLst>
            <pc:docMk/>
            <pc:sldMk cId="2537259196" sldId="296"/>
            <ac:picMk id="3" creationId="{B36A46FB-4299-282E-0275-8EB8B4DA81E8}"/>
          </ac:picMkLst>
        </pc:picChg>
        <pc:picChg chg="del">
          <ac:chgData name="Nino Philip Ramones" userId="1068934f-e3b4-4e88-ba23-4cb57230c594" providerId="ADAL" clId="{4B2DD62C-EFC1-483F-B1CB-FAA67E9DD57F}" dt="2023-04-21T15:41:35.190" v="8632" actId="478"/>
          <ac:picMkLst>
            <pc:docMk/>
            <pc:sldMk cId="2537259196" sldId="296"/>
            <ac:picMk id="4" creationId="{29A2D700-EA5F-80F4-B22F-1134313F5604}"/>
          </ac:picMkLst>
        </pc:picChg>
        <pc:picChg chg="add del mod">
          <ac:chgData name="Nino Philip Ramones" userId="1068934f-e3b4-4e88-ba23-4cb57230c594" providerId="ADAL" clId="{4B2DD62C-EFC1-483F-B1CB-FAA67E9DD57F}" dt="2023-04-21T15:43:01.748" v="8651" actId="478"/>
          <ac:picMkLst>
            <pc:docMk/>
            <pc:sldMk cId="2537259196" sldId="296"/>
            <ac:picMk id="8" creationId="{13EF8467-5E57-97F0-4BF2-E4192B80CA1F}"/>
          </ac:picMkLst>
        </pc:picChg>
        <pc:picChg chg="add mod ord topLvl">
          <ac:chgData name="Nino Philip Ramones" userId="1068934f-e3b4-4e88-ba23-4cb57230c594" providerId="ADAL" clId="{4B2DD62C-EFC1-483F-B1CB-FAA67E9DD57F}" dt="2023-04-21T16:33:14.472" v="9469" actId="1036"/>
          <ac:picMkLst>
            <pc:docMk/>
            <pc:sldMk cId="2537259196" sldId="296"/>
            <ac:picMk id="10" creationId="{70B174C5-E25D-B925-5071-3541357284AD}"/>
          </ac:picMkLst>
        </pc:picChg>
        <pc:cxnChg chg="mod">
          <ac:chgData name="Nino Philip Ramones" userId="1068934f-e3b4-4e88-ba23-4cb57230c594" providerId="ADAL" clId="{4B2DD62C-EFC1-483F-B1CB-FAA67E9DD57F}" dt="2023-04-26T05:38:18.762" v="13843"/>
          <ac:cxnSpMkLst>
            <pc:docMk/>
            <pc:sldMk cId="2537259196" sldId="296"/>
            <ac:cxnSpMk id="15" creationId="{76885415-A0B8-444E-DF25-EBA8403135E5}"/>
          </ac:cxnSpMkLst>
        </pc:cxnChg>
      </pc:sldChg>
      <pc:sldChg chg="addSp delSp modSp add mod">
        <pc:chgData name="Nino Philip Ramones" userId="1068934f-e3b4-4e88-ba23-4cb57230c594" providerId="ADAL" clId="{4B2DD62C-EFC1-483F-B1CB-FAA67E9DD57F}" dt="2023-04-26T05:38:22.993" v="13845"/>
        <pc:sldMkLst>
          <pc:docMk/>
          <pc:sldMk cId="1744944240" sldId="297"/>
        </pc:sldMkLst>
        <pc:spChg chg="add del">
          <ac:chgData name="Nino Philip Ramones" userId="1068934f-e3b4-4e88-ba23-4cb57230c594" providerId="ADAL" clId="{4B2DD62C-EFC1-483F-B1CB-FAA67E9DD57F}" dt="2023-04-24T05:16:19.170" v="10488" actId="22"/>
          <ac:spMkLst>
            <pc:docMk/>
            <pc:sldMk cId="1744944240" sldId="297"/>
            <ac:spMk id="4" creationId="{F9409027-6C8D-2B71-40BE-E2329B8C45BA}"/>
          </ac:spMkLst>
        </pc:spChg>
        <pc:spChg chg="mod">
          <ac:chgData name="Nino Philip Ramones" userId="1068934f-e3b4-4e88-ba23-4cb57230c594" providerId="ADAL" clId="{4B2DD62C-EFC1-483F-B1CB-FAA67E9DD57F}" dt="2023-04-21T16:59:41.199" v="9521" actId="14100"/>
          <ac:spMkLst>
            <pc:docMk/>
            <pc:sldMk cId="1744944240" sldId="297"/>
            <ac:spMk id="5" creationId="{45567646-CEBA-E0B1-CEB9-3A4D013C08D0}"/>
          </ac:spMkLst>
        </pc:spChg>
        <pc:spChg chg="mod">
          <ac:chgData name="Nino Philip Ramones" userId="1068934f-e3b4-4e88-ba23-4cb57230c594" providerId="ADAL" clId="{4B2DD62C-EFC1-483F-B1CB-FAA67E9DD57F}" dt="2023-04-26T05:01:53.133" v="11570" actId="2711"/>
          <ac:spMkLst>
            <pc:docMk/>
            <pc:sldMk cId="1744944240" sldId="297"/>
            <ac:spMk id="6" creationId="{1C139C71-43D8-DA15-F46A-8598CDF1F78A}"/>
          </ac:spMkLst>
        </pc:spChg>
        <pc:spChg chg="add mod">
          <ac:chgData name="Nino Philip Ramones" userId="1068934f-e3b4-4e88-ba23-4cb57230c594" providerId="ADAL" clId="{4B2DD62C-EFC1-483F-B1CB-FAA67E9DD57F}" dt="2023-04-26T05:02:15.251" v="11571" actId="2711"/>
          <ac:spMkLst>
            <pc:docMk/>
            <pc:sldMk cId="1744944240" sldId="297"/>
            <ac:spMk id="7" creationId="{A7BED872-A387-6F58-8AAE-5B396C0E5BAE}"/>
          </ac:spMkLst>
        </pc:spChg>
        <pc:spChg chg="del">
          <ac:chgData name="Nino Philip Ramones" userId="1068934f-e3b4-4e88-ba23-4cb57230c594" providerId="ADAL" clId="{4B2DD62C-EFC1-483F-B1CB-FAA67E9DD57F}" dt="2023-04-24T03:14:25.625" v="10230" actId="478"/>
          <ac:spMkLst>
            <pc:docMk/>
            <pc:sldMk cId="1744944240" sldId="297"/>
            <ac:spMk id="12" creationId="{A03D9DDB-0911-CCC6-289E-FE03CE9C7E57}"/>
          </ac:spMkLst>
        </pc:spChg>
        <pc:spChg chg="mod">
          <ac:chgData name="Nino Philip Ramones" userId="1068934f-e3b4-4e88-ba23-4cb57230c594" providerId="ADAL" clId="{4B2DD62C-EFC1-483F-B1CB-FAA67E9DD57F}" dt="2023-04-26T05:38:22.993" v="13845"/>
          <ac:spMkLst>
            <pc:docMk/>
            <pc:sldMk cId="1744944240" sldId="297"/>
            <ac:spMk id="13" creationId="{C3C30D26-AAFE-4EDB-061B-DBAF47F46587}"/>
          </ac:spMkLst>
        </pc:spChg>
        <pc:spChg chg="mod">
          <ac:chgData name="Nino Philip Ramones" userId="1068934f-e3b4-4e88-ba23-4cb57230c594" providerId="ADAL" clId="{4B2DD62C-EFC1-483F-B1CB-FAA67E9DD57F}" dt="2023-04-26T05:38:22.993" v="13845"/>
          <ac:spMkLst>
            <pc:docMk/>
            <pc:sldMk cId="1744944240" sldId="297"/>
            <ac:spMk id="14" creationId="{FDD7E40C-8D5B-404E-9C42-2A5189D94BD7}"/>
          </ac:spMkLst>
        </pc:spChg>
        <pc:grpChg chg="add mod">
          <ac:chgData name="Nino Philip Ramones" userId="1068934f-e3b4-4e88-ba23-4cb57230c594" providerId="ADAL" clId="{4B2DD62C-EFC1-483F-B1CB-FAA67E9DD57F}" dt="2023-04-24T05:23:15.058" v="10766" actId="12788"/>
          <ac:grpSpMkLst>
            <pc:docMk/>
            <pc:sldMk cId="1744944240" sldId="297"/>
            <ac:grpSpMk id="8" creationId="{016848EA-30C2-590E-8E4C-26CC214E7DEF}"/>
          </ac:grpSpMkLst>
        </pc:grpChg>
        <pc:grpChg chg="add mod">
          <ac:chgData name="Nino Philip Ramones" userId="1068934f-e3b4-4e88-ba23-4cb57230c594" providerId="ADAL" clId="{4B2DD62C-EFC1-483F-B1CB-FAA67E9DD57F}" dt="2023-04-26T05:38:22.993" v="13845"/>
          <ac:grpSpMkLst>
            <pc:docMk/>
            <pc:sldMk cId="1744944240" sldId="297"/>
            <ac:grpSpMk id="9" creationId="{7F49B019-2F1C-F0A2-045D-E5B903635C45}"/>
          </ac:grpSpMkLst>
        </pc:grpChg>
        <pc:grpChg chg="del">
          <ac:chgData name="Nino Philip Ramones" userId="1068934f-e3b4-4e88-ba23-4cb57230c594" providerId="ADAL" clId="{4B2DD62C-EFC1-483F-B1CB-FAA67E9DD57F}" dt="2023-04-26T05:38:22.368" v="13844" actId="478"/>
          <ac:grpSpMkLst>
            <pc:docMk/>
            <pc:sldMk cId="1744944240" sldId="297"/>
            <ac:grpSpMk id="23" creationId="{549B3123-B396-A250-DC98-E1EC3957F1F1}"/>
          </ac:grpSpMkLst>
        </pc:grpChg>
        <pc:picChg chg="del">
          <ac:chgData name="Nino Philip Ramones" userId="1068934f-e3b4-4e88-ba23-4cb57230c594" providerId="ADAL" clId="{4B2DD62C-EFC1-483F-B1CB-FAA67E9DD57F}" dt="2023-04-21T16:55:41.651" v="9515" actId="478"/>
          <ac:picMkLst>
            <pc:docMk/>
            <pc:sldMk cId="1744944240" sldId="297"/>
            <ac:picMk id="3" creationId="{B36A46FB-4299-282E-0275-8EB8B4DA81E8}"/>
          </ac:picMkLst>
        </pc:picChg>
        <pc:picChg chg="del">
          <ac:chgData name="Nino Philip Ramones" userId="1068934f-e3b4-4e88-ba23-4cb57230c594" providerId="ADAL" clId="{4B2DD62C-EFC1-483F-B1CB-FAA67E9DD57F}" dt="2023-04-21T16:55:41.651" v="9515" actId="478"/>
          <ac:picMkLst>
            <pc:docMk/>
            <pc:sldMk cId="1744944240" sldId="297"/>
            <ac:picMk id="10" creationId="{70B174C5-E25D-B925-5071-3541357284AD}"/>
          </ac:picMkLst>
        </pc:picChg>
        <pc:picChg chg="add mod">
          <ac:chgData name="Nino Philip Ramones" userId="1068934f-e3b4-4e88-ba23-4cb57230c594" providerId="ADAL" clId="{4B2DD62C-EFC1-483F-B1CB-FAA67E9DD57F}" dt="2023-04-24T05:21:26.339" v="10550" actId="1036"/>
          <ac:picMkLst>
            <pc:docMk/>
            <pc:sldMk cId="1744944240" sldId="297"/>
            <ac:picMk id="1026" creationId="{13AB6467-3D09-41EE-55D4-C2F122EBF408}"/>
          </ac:picMkLst>
        </pc:picChg>
        <pc:picChg chg="add mod">
          <ac:chgData name="Nino Philip Ramones" userId="1068934f-e3b4-4e88-ba23-4cb57230c594" providerId="ADAL" clId="{4B2DD62C-EFC1-483F-B1CB-FAA67E9DD57F}" dt="2023-04-24T05:21:26.339" v="10550" actId="1036"/>
          <ac:picMkLst>
            <pc:docMk/>
            <pc:sldMk cId="1744944240" sldId="297"/>
            <ac:picMk id="1028" creationId="{FFC43D14-6F9A-6420-BBEF-D87E0041EAF1}"/>
          </ac:picMkLst>
        </pc:picChg>
        <pc:cxnChg chg="mod">
          <ac:chgData name="Nino Philip Ramones" userId="1068934f-e3b4-4e88-ba23-4cb57230c594" providerId="ADAL" clId="{4B2DD62C-EFC1-483F-B1CB-FAA67E9DD57F}" dt="2023-04-26T05:38:22.993" v="13845"/>
          <ac:cxnSpMkLst>
            <pc:docMk/>
            <pc:sldMk cId="1744944240" sldId="297"/>
            <ac:cxnSpMk id="11" creationId="{D431CF7E-EB9C-BCB3-04DB-5198608DBEA6}"/>
          </ac:cxnSpMkLst>
        </pc:cxnChg>
      </pc:sldChg>
      <pc:sldChg chg="del">
        <pc:chgData name="Nino Philip Ramones" userId="1068934f-e3b4-4e88-ba23-4cb57230c594" providerId="ADAL" clId="{4B2DD62C-EFC1-483F-B1CB-FAA67E9DD57F}" dt="2023-04-21T11:30:46.961" v="1257" actId="47"/>
        <pc:sldMkLst>
          <pc:docMk/>
          <pc:sldMk cId="3948325816" sldId="297"/>
        </pc:sldMkLst>
      </pc:sldChg>
      <pc:sldChg chg="addSp delSp modSp add mod">
        <pc:chgData name="Nino Philip Ramones" userId="1068934f-e3b4-4e88-ba23-4cb57230c594" providerId="ADAL" clId="{4B2DD62C-EFC1-483F-B1CB-FAA67E9DD57F}" dt="2023-04-26T05:38:27.426" v="13847"/>
        <pc:sldMkLst>
          <pc:docMk/>
          <pc:sldMk cId="640533113" sldId="298"/>
        </pc:sldMkLst>
        <pc:spChg chg="add mod">
          <ac:chgData name="Nino Philip Ramones" userId="1068934f-e3b4-4e88-ba23-4cb57230c594" providerId="ADAL" clId="{4B2DD62C-EFC1-483F-B1CB-FAA67E9DD57F}" dt="2023-04-26T05:06:24.600" v="11592" actId="20577"/>
          <ac:spMkLst>
            <pc:docMk/>
            <pc:sldMk cId="640533113" sldId="298"/>
            <ac:spMk id="4" creationId="{2E9F7546-4528-E9AE-8AA7-A5D441E27CA1}"/>
          </ac:spMkLst>
        </pc:spChg>
        <pc:spChg chg="mod">
          <ac:chgData name="Nino Philip Ramones" userId="1068934f-e3b4-4e88-ba23-4cb57230c594" providerId="ADAL" clId="{4B2DD62C-EFC1-483F-B1CB-FAA67E9DD57F}" dt="2023-04-26T04:48:47.349" v="10793" actId="20577"/>
          <ac:spMkLst>
            <pc:docMk/>
            <pc:sldMk cId="640533113" sldId="298"/>
            <ac:spMk id="5" creationId="{45567646-CEBA-E0B1-CEB9-3A4D013C08D0}"/>
          </ac:spMkLst>
        </pc:spChg>
        <pc:spChg chg="del mod topLvl">
          <ac:chgData name="Nino Philip Ramones" userId="1068934f-e3b4-4e88-ba23-4cb57230c594" providerId="ADAL" clId="{4B2DD62C-EFC1-483F-B1CB-FAA67E9DD57F}" dt="2023-04-26T04:49:16.410" v="10802" actId="478"/>
          <ac:spMkLst>
            <pc:docMk/>
            <pc:sldMk cId="640533113" sldId="298"/>
            <ac:spMk id="6" creationId="{1C139C71-43D8-DA15-F46A-8598CDF1F78A}"/>
          </ac:spMkLst>
        </pc:spChg>
        <pc:spChg chg="del mod topLvl">
          <ac:chgData name="Nino Philip Ramones" userId="1068934f-e3b4-4e88-ba23-4cb57230c594" providerId="ADAL" clId="{4B2DD62C-EFC1-483F-B1CB-FAA67E9DD57F}" dt="2023-04-26T04:49:00.990" v="10795" actId="478"/>
          <ac:spMkLst>
            <pc:docMk/>
            <pc:sldMk cId="640533113" sldId="298"/>
            <ac:spMk id="7" creationId="{A7BED872-A387-6F58-8AAE-5B396C0E5BAE}"/>
          </ac:spMkLst>
        </pc:spChg>
        <pc:spChg chg="add mod">
          <ac:chgData name="Nino Philip Ramones" userId="1068934f-e3b4-4e88-ba23-4cb57230c594" providerId="ADAL" clId="{4B2DD62C-EFC1-483F-B1CB-FAA67E9DD57F}" dt="2023-04-26T05:06:16.269" v="11583" actId="2711"/>
          <ac:spMkLst>
            <pc:docMk/>
            <pc:sldMk cId="640533113" sldId="298"/>
            <ac:spMk id="9" creationId="{975C57E1-5C3E-828F-DF3F-3F1FFBE17C0D}"/>
          </ac:spMkLst>
        </pc:spChg>
        <pc:spChg chg="mod">
          <ac:chgData name="Nino Philip Ramones" userId="1068934f-e3b4-4e88-ba23-4cb57230c594" providerId="ADAL" clId="{4B2DD62C-EFC1-483F-B1CB-FAA67E9DD57F}" dt="2023-04-26T05:38:27.426" v="13847"/>
          <ac:spMkLst>
            <pc:docMk/>
            <pc:sldMk cId="640533113" sldId="298"/>
            <ac:spMk id="12" creationId="{2BF58D53-12CF-24F3-2C1B-28EA1B7FF40B}"/>
          </ac:spMkLst>
        </pc:spChg>
        <pc:spChg chg="mod">
          <ac:chgData name="Nino Philip Ramones" userId="1068934f-e3b4-4e88-ba23-4cb57230c594" providerId="ADAL" clId="{4B2DD62C-EFC1-483F-B1CB-FAA67E9DD57F}" dt="2023-04-26T05:38:27.426" v="13847"/>
          <ac:spMkLst>
            <pc:docMk/>
            <pc:sldMk cId="640533113" sldId="298"/>
            <ac:spMk id="13" creationId="{1228EB10-06DC-72FB-D72D-DC01AD938705}"/>
          </ac:spMkLst>
        </pc:spChg>
        <pc:grpChg chg="del">
          <ac:chgData name="Nino Philip Ramones" userId="1068934f-e3b4-4e88-ba23-4cb57230c594" providerId="ADAL" clId="{4B2DD62C-EFC1-483F-B1CB-FAA67E9DD57F}" dt="2023-04-26T04:48:54.409" v="10794" actId="165"/>
          <ac:grpSpMkLst>
            <pc:docMk/>
            <pc:sldMk cId="640533113" sldId="298"/>
            <ac:grpSpMk id="8" creationId="{016848EA-30C2-590E-8E4C-26CC214E7DEF}"/>
          </ac:grpSpMkLst>
        </pc:grpChg>
        <pc:grpChg chg="add mod">
          <ac:chgData name="Nino Philip Ramones" userId="1068934f-e3b4-4e88-ba23-4cb57230c594" providerId="ADAL" clId="{4B2DD62C-EFC1-483F-B1CB-FAA67E9DD57F}" dt="2023-04-26T05:38:27.426" v="13847"/>
          <ac:grpSpMkLst>
            <pc:docMk/>
            <pc:sldMk cId="640533113" sldId="298"/>
            <ac:grpSpMk id="10" creationId="{D5A9A1D5-6F57-CDDF-89B4-BFC55CFF6B52}"/>
          </ac:grpSpMkLst>
        </pc:grpChg>
        <pc:grpChg chg="del">
          <ac:chgData name="Nino Philip Ramones" userId="1068934f-e3b4-4e88-ba23-4cb57230c594" providerId="ADAL" clId="{4B2DD62C-EFC1-483F-B1CB-FAA67E9DD57F}" dt="2023-04-26T05:38:27.023" v="13846" actId="478"/>
          <ac:grpSpMkLst>
            <pc:docMk/>
            <pc:sldMk cId="640533113" sldId="298"/>
            <ac:grpSpMk id="23" creationId="{549B3123-B396-A250-DC98-E1EC3957F1F1}"/>
          </ac:grpSpMkLst>
        </pc:grpChg>
        <pc:picChg chg="add mod">
          <ac:chgData name="Nino Philip Ramones" userId="1068934f-e3b4-4e88-ba23-4cb57230c594" providerId="ADAL" clId="{4B2DD62C-EFC1-483F-B1CB-FAA67E9DD57F}" dt="2023-04-26T05:01:19.268" v="11569" actId="12788"/>
          <ac:picMkLst>
            <pc:docMk/>
            <pc:sldMk cId="640533113" sldId="298"/>
            <ac:picMk id="3" creationId="{B06B823E-997B-6601-D5B2-8DDC959ABE00}"/>
          </ac:picMkLst>
        </pc:picChg>
        <pc:picChg chg="del">
          <ac:chgData name="Nino Philip Ramones" userId="1068934f-e3b4-4e88-ba23-4cb57230c594" providerId="ADAL" clId="{4B2DD62C-EFC1-483F-B1CB-FAA67E9DD57F}" dt="2023-04-26T04:49:11.112" v="10801" actId="478"/>
          <ac:picMkLst>
            <pc:docMk/>
            <pc:sldMk cId="640533113" sldId="298"/>
            <ac:picMk id="1026" creationId="{13AB6467-3D09-41EE-55D4-C2F122EBF408}"/>
          </ac:picMkLst>
        </pc:picChg>
        <pc:picChg chg="del">
          <ac:chgData name="Nino Philip Ramones" userId="1068934f-e3b4-4e88-ba23-4cb57230c594" providerId="ADAL" clId="{4B2DD62C-EFC1-483F-B1CB-FAA67E9DD57F}" dt="2023-04-26T04:49:11.112" v="10801" actId="478"/>
          <ac:picMkLst>
            <pc:docMk/>
            <pc:sldMk cId="640533113" sldId="298"/>
            <ac:picMk id="1028" creationId="{FFC43D14-6F9A-6420-BBEF-D87E0041EAF1}"/>
          </ac:picMkLst>
        </pc:picChg>
        <pc:cxnChg chg="mod">
          <ac:chgData name="Nino Philip Ramones" userId="1068934f-e3b4-4e88-ba23-4cb57230c594" providerId="ADAL" clId="{4B2DD62C-EFC1-483F-B1CB-FAA67E9DD57F}" dt="2023-04-26T05:38:27.426" v="13847"/>
          <ac:cxnSpMkLst>
            <pc:docMk/>
            <pc:sldMk cId="640533113" sldId="298"/>
            <ac:cxnSpMk id="11" creationId="{2CDF3FB2-DCAE-3C1A-CEC7-12A5FB84DBB1}"/>
          </ac:cxnSpMkLst>
        </pc:cxnChg>
      </pc:sldChg>
      <pc:sldChg chg="new del">
        <pc:chgData name="Nino Philip Ramones" userId="1068934f-e3b4-4e88-ba23-4cb57230c594" providerId="ADAL" clId="{4B2DD62C-EFC1-483F-B1CB-FAA67E9DD57F}" dt="2023-04-26T04:48:36.542" v="10768" actId="680"/>
        <pc:sldMkLst>
          <pc:docMk/>
          <pc:sldMk cId="894616684" sldId="298"/>
        </pc:sldMkLst>
      </pc:sldChg>
      <pc:sldChg chg="del">
        <pc:chgData name="Nino Philip Ramones" userId="1068934f-e3b4-4e88-ba23-4cb57230c594" providerId="ADAL" clId="{4B2DD62C-EFC1-483F-B1CB-FAA67E9DD57F}" dt="2023-04-21T11:30:46.961" v="1257" actId="47"/>
        <pc:sldMkLst>
          <pc:docMk/>
          <pc:sldMk cId="3617745255" sldId="298"/>
        </pc:sldMkLst>
      </pc:sldChg>
      <pc:sldChg chg="addSp delSp modSp add mod">
        <pc:chgData name="Nino Philip Ramones" userId="1068934f-e3b4-4e88-ba23-4cb57230c594" providerId="ADAL" clId="{4B2DD62C-EFC1-483F-B1CB-FAA67E9DD57F}" dt="2023-04-26T05:38:32.702" v="13849"/>
        <pc:sldMkLst>
          <pc:docMk/>
          <pc:sldMk cId="2925294506" sldId="299"/>
        </pc:sldMkLst>
        <pc:spChg chg="mod">
          <ac:chgData name="Nino Philip Ramones" userId="1068934f-e3b4-4e88-ba23-4cb57230c594" providerId="ADAL" clId="{4B2DD62C-EFC1-483F-B1CB-FAA67E9DD57F}" dt="2023-04-26T05:16:04.771" v="12734" actId="20577"/>
          <ac:spMkLst>
            <pc:docMk/>
            <pc:sldMk cId="2925294506" sldId="299"/>
            <ac:spMk id="4" creationId="{2E9F7546-4528-E9AE-8AA7-A5D441E27CA1}"/>
          </ac:spMkLst>
        </pc:spChg>
        <pc:spChg chg="mod">
          <ac:chgData name="Nino Philip Ramones" userId="1068934f-e3b4-4e88-ba23-4cb57230c594" providerId="ADAL" clId="{4B2DD62C-EFC1-483F-B1CB-FAA67E9DD57F}" dt="2023-04-26T05:08:47.329" v="11850" actId="20577"/>
          <ac:spMkLst>
            <pc:docMk/>
            <pc:sldMk cId="2925294506" sldId="299"/>
            <ac:spMk id="5" creationId="{45567646-CEBA-E0B1-CEB9-3A4D013C08D0}"/>
          </ac:spMkLst>
        </pc:spChg>
        <pc:spChg chg="mod">
          <ac:chgData name="Nino Philip Ramones" userId="1068934f-e3b4-4e88-ba23-4cb57230c594" providerId="ADAL" clId="{4B2DD62C-EFC1-483F-B1CB-FAA67E9DD57F}" dt="2023-04-26T05:11:07.324" v="12180" actId="2711"/>
          <ac:spMkLst>
            <pc:docMk/>
            <pc:sldMk cId="2925294506" sldId="299"/>
            <ac:spMk id="9" creationId="{975C57E1-5C3E-828F-DF3F-3F1FFBE17C0D}"/>
          </ac:spMkLst>
        </pc:spChg>
        <pc:spChg chg="mod">
          <ac:chgData name="Nino Philip Ramones" userId="1068934f-e3b4-4e88-ba23-4cb57230c594" providerId="ADAL" clId="{4B2DD62C-EFC1-483F-B1CB-FAA67E9DD57F}" dt="2023-04-26T05:38:32.702" v="13849"/>
          <ac:spMkLst>
            <pc:docMk/>
            <pc:sldMk cId="2925294506" sldId="299"/>
            <ac:spMk id="10" creationId="{3FE871B0-4738-D553-8157-752BC01D4C5A}"/>
          </ac:spMkLst>
        </pc:spChg>
        <pc:spChg chg="mod">
          <ac:chgData name="Nino Philip Ramones" userId="1068934f-e3b4-4e88-ba23-4cb57230c594" providerId="ADAL" clId="{4B2DD62C-EFC1-483F-B1CB-FAA67E9DD57F}" dt="2023-04-26T05:38:32.702" v="13849"/>
          <ac:spMkLst>
            <pc:docMk/>
            <pc:sldMk cId="2925294506" sldId="299"/>
            <ac:spMk id="11" creationId="{BB3878BA-B464-C515-A159-FA178D11A918}"/>
          </ac:spMkLst>
        </pc:spChg>
        <pc:grpChg chg="add mod">
          <ac:chgData name="Nino Philip Ramones" userId="1068934f-e3b4-4e88-ba23-4cb57230c594" providerId="ADAL" clId="{4B2DD62C-EFC1-483F-B1CB-FAA67E9DD57F}" dt="2023-04-26T05:38:32.702" v="13849"/>
          <ac:grpSpMkLst>
            <pc:docMk/>
            <pc:sldMk cId="2925294506" sldId="299"/>
            <ac:grpSpMk id="7" creationId="{3974A265-C9F8-4135-1FA3-150C37A94EB4}"/>
          </ac:grpSpMkLst>
        </pc:grpChg>
        <pc:grpChg chg="del">
          <ac:chgData name="Nino Philip Ramones" userId="1068934f-e3b4-4e88-ba23-4cb57230c594" providerId="ADAL" clId="{4B2DD62C-EFC1-483F-B1CB-FAA67E9DD57F}" dt="2023-04-26T05:38:32.017" v="13848" actId="478"/>
          <ac:grpSpMkLst>
            <pc:docMk/>
            <pc:sldMk cId="2925294506" sldId="299"/>
            <ac:grpSpMk id="23" creationId="{549B3123-B396-A250-DC98-E1EC3957F1F1}"/>
          </ac:grpSpMkLst>
        </pc:grpChg>
        <pc:picChg chg="add mod">
          <ac:chgData name="Nino Philip Ramones" userId="1068934f-e3b4-4e88-ba23-4cb57230c594" providerId="ADAL" clId="{4B2DD62C-EFC1-483F-B1CB-FAA67E9DD57F}" dt="2023-04-26T05:07:09.245" v="11599" actId="1076"/>
          <ac:picMkLst>
            <pc:docMk/>
            <pc:sldMk cId="2925294506" sldId="299"/>
            <ac:picMk id="6" creationId="{A578E83E-5CAE-86C7-C076-A249AF8B713C}"/>
          </ac:picMkLst>
        </pc:picChg>
        <pc:cxnChg chg="mod">
          <ac:chgData name="Nino Philip Ramones" userId="1068934f-e3b4-4e88-ba23-4cb57230c594" providerId="ADAL" clId="{4B2DD62C-EFC1-483F-B1CB-FAA67E9DD57F}" dt="2023-04-26T05:38:32.702" v="13849"/>
          <ac:cxnSpMkLst>
            <pc:docMk/>
            <pc:sldMk cId="2925294506" sldId="299"/>
            <ac:cxnSpMk id="8" creationId="{CDDC0FC1-6C1B-DD39-7E21-00D4EEB69D97}"/>
          </ac:cxnSpMkLst>
        </pc:cxnChg>
      </pc:sldChg>
      <pc:sldChg chg="del">
        <pc:chgData name="Nino Philip Ramones" userId="1068934f-e3b4-4e88-ba23-4cb57230c594" providerId="ADAL" clId="{4B2DD62C-EFC1-483F-B1CB-FAA67E9DD57F}" dt="2023-04-21T11:30:46.961" v="1257" actId="47"/>
        <pc:sldMkLst>
          <pc:docMk/>
          <pc:sldMk cId="3399729785" sldId="299"/>
        </pc:sldMkLst>
      </pc:sldChg>
      <pc:sldChg chg="addSp delSp modSp add mod">
        <pc:chgData name="Nino Philip Ramones" userId="1068934f-e3b4-4e88-ba23-4cb57230c594" providerId="ADAL" clId="{4B2DD62C-EFC1-483F-B1CB-FAA67E9DD57F}" dt="2023-04-26T05:38:40.231" v="13852"/>
        <pc:sldMkLst>
          <pc:docMk/>
          <pc:sldMk cId="3960663401" sldId="300"/>
        </pc:sldMkLst>
        <pc:spChg chg="mod">
          <ac:chgData name="Nino Philip Ramones" userId="1068934f-e3b4-4e88-ba23-4cb57230c594" providerId="ADAL" clId="{4B2DD62C-EFC1-483F-B1CB-FAA67E9DD57F}" dt="2023-04-26T05:16:09.103" v="12736" actId="20577"/>
          <ac:spMkLst>
            <pc:docMk/>
            <pc:sldMk cId="3960663401" sldId="300"/>
            <ac:spMk id="4" creationId="{2E9F7546-4528-E9AE-8AA7-A5D441E27CA1}"/>
          </ac:spMkLst>
        </pc:spChg>
        <pc:spChg chg="mod">
          <ac:chgData name="Nino Philip Ramones" userId="1068934f-e3b4-4e88-ba23-4cb57230c594" providerId="ADAL" clId="{4B2DD62C-EFC1-483F-B1CB-FAA67E9DD57F}" dt="2023-04-26T05:11:49.253" v="12190" actId="20577"/>
          <ac:spMkLst>
            <pc:docMk/>
            <pc:sldMk cId="3960663401" sldId="300"/>
            <ac:spMk id="5" creationId="{45567646-CEBA-E0B1-CEB9-3A4D013C08D0}"/>
          </ac:spMkLst>
        </pc:spChg>
        <pc:spChg chg="mod">
          <ac:chgData name="Nino Philip Ramones" userId="1068934f-e3b4-4e88-ba23-4cb57230c594" providerId="ADAL" clId="{4B2DD62C-EFC1-483F-B1CB-FAA67E9DD57F}" dt="2023-04-26T05:16:25.517" v="12737" actId="1035"/>
          <ac:spMkLst>
            <pc:docMk/>
            <pc:sldMk cId="3960663401" sldId="300"/>
            <ac:spMk id="9" creationId="{975C57E1-5C3E-828F-DF3F-3F1FFBE17C0D}"/>
          </ac:spMkLst>
        </pc:spChg>
        <pc:spChg chg="mod">
          <ac:chgData name="Nino Philip Ramones" userId="1068934f-e3b4-4e88-ba23-4cb57230c594" providerId="ADAL" clId="{4B2DD62C-EFC1-483F-B1CB-FAA67E9DD57F}" dt="2023-04-26T05:38:40.231" v="13852"/>
          <ac:spMkLst>
            <pc:docMk/>
            <pc:sldMk cId="3960663401" sldId="300"/>
            <ac:spMk id="11" creationId="{576EEB2F-CB19-E7BC-14AD-5B8F32930F3D}"/>
          </ac:spMkLst>
        </pc:spChg>
        <pc:spChg chg="mod">
          <ac:chgData name="Nino Philip Ramones" userId="1068934f-e3b4-4e88-ba23-4cb57230c594" providerId="ADAL" clId="{4B2DD62C-EFC1-483F-B1CB-FAA67E9DD57F}" dt="2023-04-26T05:38:40.231" v="13852"/>
          <ac:spMkLst>
            <pc:docMk/>
            <pc:sldMk cId="3960663401" sldId="300"/>
            <ac:spMk id="12" creationId="{E0282530-3278-ECD9-E8B1-79650CAFA0E9}"/>
          </ac:spMkLst>
        </pc:spChg>
        <pc:spChg chg="mod">
          <ac:chgData name="Nino Philip Ramones" userId="1068934f-e3b4-4e88-ba23-4cb57230c594" providerId="ADAL" clId="{4B2DD62C-EFC1-483F-B1CB-FAA67E9DD57F}" dt="2023-04-26T05:38:37.195" v="13850" actId="6549"/>
          <ac:spMkLst>
            <pc:docMk/>
            <pc:sldMk cId="3960663401" sldId="300"/>
            <ac:spMk id="25" creationId="{9E7AB0F3-07E1-D71F-696D-F1D11D0D61CE}"/>
          </ac:spMkLst>
        </pc:spChg>
        <pc:grpChg chg="add mod">
          <ac:chgData name="Nino Philip Ramones" userId="1068934f-e3b4-4e88-ba23-4cb57230c594" providerId="ADAL" clId="{4B2DD62C-EFC1-483F-B1CB-FAA67E9DD57F}" dt="2023-04-26T05:38:40.231" v="13852"/>
          <ac:grpSpMkLst>
            <pc:docMk/>
            <pc:sldMk cId="3960663401" sldId="300"/>
            <ac:grpSpMk id="8" creationId="{BB3E1622-1EA0-0E98-24F1-7B67ED9ADDEB}"/>
          </ac:grpSpMkLst>
        </pc:grpChg>
        <pc:grpChg chg="del">
          <ac:chgData name="Nino Philip Ramones" userId="1068934f-e3b4-4e88-ba23-4cb57230c594" providerId="ADAL" clId="{4B2DD62C-EFC1-483F-B1CB-FAA67E9DD57F}" dt="2023-04-26T05:38:39.849" v="13851" actId="478"/>
          <ac:grpSpMkLst>
            <pc:docMk/>
            <pc:sldMk cId="3960663401" sldId="300"/>
            <ac:grpSpMk id="23" creationId="{549B3123-B396-A250-DC98-E1EC3957F1F1}"/>
          </ac:grpSpMkLst>
        </pc:grpChg>
        <pc:picChg chg="del">
          <ac:chgData name="Nino Philip Ramones" userId="1068934f-e3b4-4e88-ba23-4cb57230c594" providerId="ADAL" clId="{4B2DD62C-EFC1-483F-B1CB-FAA67E9DD57F}" dt="2023-04-26T05:12:07.221" v="12194" actId="478"/>
          <ac:picMkLst>
            <pc:docMk/>
            <pc:sldMk cId="3960663401" sldId="300"/>
            <ac:picMk id="6" creationId="{A578E83E-5CAE-86C7-C076-A249AF8B713C}"/>
          </ac:picMkLst>
        </pc:picChg>
        <pc:picChg chg="add mod">
          <ac:chgData name="Nino Philip Ramones" userId="1068934f-e3b4-4e88-ba23-4cb57230c594" providerId="ADAL" clId="{4B2DD62C-EFC1-483F-B1CB-FAA67E9DD57F}" dt="2023-04-26T05:15:51.409" v="12731" actId="1036"/>
          <ac:picMkLst>
            <pc:docMk/>
            <pc:sldMk cId="3960663401" sldId="300"/>
            <ac:picMk id="7" creationId="{E5F7042C-07B1-33CC-4966-C4BA4804A042}"/>
          </ac:picMkLst>
        </pc:picChg>
        <pc:cxnChg chg="mod">
          <ac:chgData name="Nino Philip Ramones" userId="1068934f-e3b4-4e88-ba23-4cb57230c594" providerId="ADAL" clId="{4B2DD62C-EFC1-483F-B1CB-FAA67E9DD57F}" dt="2023-04-26T05:38:40.231" v="13852"/>
          <ac:cxnSpMkLst>
            <pc:docMk/>
            <pc:sldMk cId="3960663401" sldId="300"/>
            <ac:cxnSpMk id="10" creationId="{41FAECA0-C485-4D5D-BAD8-3DFBEC7CFE9F}"/>
          </ac:cxnSpMkLst>
        </pc:cxnChg>
      </pc:sldChg>
      <pc:sldChg chg="addSp delSp modSp add mod">
        <pc:chgData name="Nino Philip Ramones" userId="1068934f-e3b4-4e88-ba23-4cb57230c594" providerId="ADAL" clId="{4B2DD62C-EFC1-483F-B1CB-FAA67E9DD57F}" dt="2023-04-26T05:38:44.519" v="13854"/>
        <pc:sldMkLst>
          <pc:docMk/>
          <pc:sldMk cId="1430614379" sldId="301"/>
        </pc:sldMkLst>
        <pc:spChg chg="mod">
          <ac:chgData name="Nino Philip Ramones" userId="1068934f-e3b4-4e88-ba23-4cb57230c594" providerId="ADAL" clId="{4B2DD62C-EFC1-483F-B1CB-FAA67E9DD57F}" dt="2023-04-26T05:20:33.759" v="12883" actId="20577"/>
          <ac:spMkLst>
            <pc:docMk/>
            <pc:sldMk cId="1430614379" sldId="301"/>
            <ac:spMk id="4" creationId="{2E9F7546-4528-E9AE-8AA7-A5D441E27CA1}"/>
          </ac:spMkLst>
        </pc:spChg>
        <pc:spChg chg="mod">
          <ac:chgData name="Nino Philip Ramones" userId="1068934f-e3b4-4e88-ba23-4cb57230c594" providerId="ADAL" clId="{4B2DD62C-EFC1-483F-B1CB-FAA67E9DD57F}" dt="2023-04-26T05:17:41.210" v="12759" actId="20577"/>
          <ac:spMkLst>
            <pc:docMk/>
            <pc:sldMk cId="1430614379" sldId="301"/>
            <ac:spMk id="5" creationId="{45567646-CEBA-E0B1-CEB9-3A4D013C08D0}"/>
          </ac:spMkLst>
        </pc:spChg>
        <pc:spChg chg="del">
          <ac:chgData name="Nino Philip Ramones" userId="1068934f-e3b4-4e88-ba23-4cb57230c594" providerId="ADAL" clId="{4B2DD62C-EFC1-483F-B1CB-FAA67E9DD57F}" dt="2023-04-26T05:19:28.250" v="12782" actId="21"/>
          <ac:spMkLst>
            <pc:docMk/>
            <pc:sldMk cId="1430614379" sldId="301"/>
            <ac:spMk id="9" creationId="{975C57E1-5C3E-828F-DF3F-3F1FFBE17C0D}"/>
          </ac:spMkLst>
        </pc:spChg>
        <pc:spChg chg="mod">
          <ac:chgData name="Nino Philip Ramones" userId="1068934f-e3b4-4e88-ba23-4cb57230c594" providerId="ADAL" clId="{4B2DD62C-EFC1-483F-B1CB-FAA67E9DD57F}" dt="2023-04-26T05:38:44.519" v="13854"/>
          <ac:spMkLst>
            <pc:docMk/>
            <pc:sldMk cId="1430614379" sldId="301"/>
            <ac:spMk id="14" creationId="{DE95A99C-BE4D-7973-3CA3-FA83F5BA6D37}"/>
          </ac:spMkLst>
        </pc:spChg>
        <pc:spChg chg="mod">
          <ac:chgData name="Nino Philip Ramones" userId="1068934f-e3b4-4e88-ba23-4cb57230c594" providerId="ADAL" clId="{4B2DD62C-EFC1-483F-B1CB-FAA67E9DD57F}" dt="2023-04-26T05:38:44.519" v="13854"/>
          <ac:spMkLst>
            <pc:docMk/>
            <pc:sldMk cId="1430614379" sldId="301"/>
            <ac:spMk id="15" creationId="{CB063085-C7F0-4FA9-85C1-8E5782A38968}"/>
          </ac:spMkLst>
        </pc:spChg>
        <pc:grpChg chg="add mod">
          <ac:chgData name="Nino Philip Ramones" userId="1068934f-e3b4-4e88-ba23-4cb57230c594" providerId="ADAL" clId="{4B2DD62C-EFC1-483F-B1CB-FAA67E9DD57F}" dt="2023-04-26T05:26:50.252" v="13556" actId="1036"/>
          <ac:grpSpMkLst>
            <pc:docMk/>
            <pc:sldMk cId="1430614379" sldId="301"/>
            <ac:grpSpMk id="11" creationId="{D88F6BC7-1B75-E35F-5ED3-56244A720E98}"/>
          </ac:grpSpMkLst>
        </pc:grpChg>
        <pc:grpChg chg="add mod">
          <ac:chgData name="Nino Philip Ramones" userId="1068934f-e3b4-4e88-ba23-4cb57230c594" providerId="ADAL" clId="{4B2DD62C-EFC1-483F-B1CB-FAA67E9DD57F}" dt="2023-04-26T05:38:44.519" v="13854"/>
          <ac:grpSpMkLst>
            <pc:docMk/>
            <pc:sldMk cId="1430614379" sldId="301"/>
            <ac:grpSpMk id="12" creationId="{8214AB44-C851-C9E4-FF34-5314B2FAF5CD}"/>
          </ac:grpSpMkLst>
        </pc:grpChg>
        <pc:grpChg chg="del">
          <ac:chgData name="Nino Philip Ramones" userId="1068934f-e3b4-4e88-ba23-4cb57230c594" providerId="ADAL" clId="{4B2DD62C-EFC1-483F-B1CB-FAA67E9DD57F}" dt="2023-04-26T05:38:43.972" v="13853" actId="478"/>
          <ac:grpSpMkLst>
            <pc:docMk/>
            <pc:sldMk cId="1430614379" sldId="301"/>
            <ac:grpSpMk id="23" creationId="{549B3123-B396-A250-DC98-E1EC3957F1F1}"/>
          </ac:grpSpMkLst>
        </pc:grpChg>
        <pc:picChg chg="del">
          <ac:chgData name="Nino Philip Ramones" userId="1068934f-e3b4-4e88-ba23-4cb57230c594" providerId="ADAL" clId="{4B2DD62C-EFC1-483F-B1CB-FAA67E9DD57F}" dt="2023-04-26T05:17:43.825" v="12761" actId="478"/>
          <ac:picMkLst>
            <pc:docMk/>
            <pc:sldMk cId="1430614379" sldId="301"/>
            <ac:picMk id="3" creationId="{B06B823E-997B-6601-D5B2-8DDC959ABE00}"/>
          </ac:picMkLst>
        </pc:picChg>
        <pc:picChg chg="add mod">
          <ac:chgData name="Nino Philip Ramones" userId="1068934f-e3b4-4e88-ba23-4cb57230c594" providerId="ADAL" clId="{4B2DD62C-EFC1-483F-B1CB-FAA67E9DD57F}" dt="2023-04-26T05:18:22.562" v="12774" actId="164"/>
          <ac:picMkLst>
            <pc:docMk/>
            <pc:sldMk cId="1430614379" sldId="301"/>
            <ac:picMk id="6" creationId="{D12938C2-03A9-8FBC-7938-553D155E3983}"/>
          </ac:picMkLst>
        </pc:picChg>
        <pc:picChg chg="del">
          <ac:chgData name="Nino Philip Ramones" userId="1068934f-e3b4-4e88-ba23-4cb57230c594" providerId="ADAL" clId="{4B2DD62C-EFC1-483F-B1CB-FAA67E9DD57F}" dt="2023-04-26T05:17:43.035" v="12760" actId="478"/>
          <ac:picMkLst>
            <pc:docMk/>
            <pc:sldMk cId="1430614379" sldId="301"/>
            <ac:picMk id="7" creationId="{E5F7042C-07B1-33CC-4966-C4BA4804A042}"/>
          </ac:picMkLst>
        </pc:picChg>
        <pc:picChg chg="add mod">
          <ac:chgData name="Nino Philip Ramones" userId="1068934f-e3b4-4e88-ba23-4cb57230c594" providerId="ADAL" clId="{4B2DD62C-EFC1-483F-B1CB-FAA67E9DD57F}" dt="2023-04-26T05:18:22.562" v="12774" actId="164"/>
          <ac:picMkLst>
            <pc:docMk/>
            <pc:sldMk cId="1430614379" sldId="301"/>
            <ac:picMk id="10" creationId="{910BCE4C-C969-A6AD-C540-DDAA554EEE0C}"/>
          </ac:picMkLst>
        </pc:picChg>
        <pc:cxnChg chg="mod">
          <ac:chgData name="Nino Philip Ramones" userId="1068934f-e3b4-4e88-ba23-4cb57230c594" providerId="ADAL" clId="{4B2DD62C-EFC1-483F-B1CB-FAA67E9DD57F}" dt="2023-04-26T05:38:44.519" v="13854"/>
          <ac:cxnSpMkLst>
            <pc:docMk/>
            <pc:sldMk cId="1430614379" sldId="301"/>
            <ac:cxnSpMk id="13" creationId="{69612B1C-C070-5E43-819B-5EEFDD2F7480}"/>
          </ac:cxnSpMkLst>
        </pc:cxnChg>
      </pc:sldChg>
      <pc:sldChg chg="addSp delSp modSp add mod">
        <pc:chgData name="Nino Philip Ramones" userId="1068934f-e3b4-4e88-ba23-4cb57230c594" providerId="ADAL" clId="{4B2DD62C-EFC1-483F-B1CB-FAA67E9DD57F}" dt="2023-04-26T05:38:50.076" v="13856"/>
        <pc:sldMkLst>
          <pc:docMk/>
          <pc:sldMk cId="4053801358" sldId="302"/>
        </pc:sldMkLst>
        <pc:spChg chg="add mod">
          <ac:chgData name="Nino Philip Ramones" userId="1068934f-e3b4-4e88-ba23-4cb57230c594" providerId="ADAL" clId="{4B2DD62C-EFC1-483F-B1CB-FAA67E9DD57F}" dt="2023-04-26T05:26:42.215" v="13555" actId="1036"/>
          <ac:spMkLst>
            <pc:docMk/>
            <pc:sldMk cId="4053801358" sldId="302"/>
            <ac:spMk id="2" creationId="{C9BF86A4-328C-3277-0160-8FC96BF542F3}"/>
          </ac:spMkLst>
        </pc:spChg>
        <pc:spChg chg="del">
          <ac:chgData name="Nino Philip Ramones" userId="1068934f-e3b4-4e88-ba23-4cb57230c594" providerId="ADAL" clId="{4B2DD62C-EFC1-483F-B1CB-FAA67E9DD57F}" dt="2023-04-26T05:19:43.088" v="12786" actId="478"/>
          <ac:spMkLst>
            <pc:docMk/>
            <pc:sldMk cId="4053801358" sldId="302"/>
            <ac:spMk id="4" creationId="{2E9F7546-4528-E9AE-8AA7-A5D441E27CA1}"/>
          </ac:spMkLst>
        </pc:spChg>
        <pc:spChg chg="mod">
          <ac:chgData name="Nino Philip Ramones" userId="1068934f-e3b4-4e88-ba23-4cb57230c594" providerId="ADAL" clId="{4B2DD62C-EFC1-483F-B1CB-FAA67E9DD57F}" dt="2023-04-26T05:38:50.076" v="13856"/>
          <ac:spMkLst>
            <pc:docMk/>
            <pc:sldMk cId="4053801358" sldId="302"/>
            <ac:spMk id="8" creationId="{2484593D-4B7E-1328-A5DE-1E7F23B09D87}"/>
          </ac:spMkLst>
        </pc:spChg>
        <pc:spChg chg="mod">
          <ac:chgData name="Nino Philip Ramones" userId="1068934f-e3b4-4e88-ba23-4cb57230c594" providerId="ADAL" clId="{4B2DD62C-EFC1-483F-B1CB-FAA67E9DD57F}" dt="2023-04-26T05:38:50.076" v="13856"/>
          <ac:spMkLst>
            <pc:docMk/>
            <pc:sldMk cId="4053801358" sldId="302"/>
            <ac:spMk id="9" creationId="{C94ACD2B-DB09-891D-7CCE-22BBBA85CF53}"/>
          </ac:spMkLst>
        </pc:spChg>
        <pc:grpChg chg="add mod">
          <ac:chgData name="Nino Philip Ramones" userId="1068934f-e3b4-4e88-ba23-4cb57230c594" providerId="ADAL" clId="{4B2DD62C-EFC1-483F-B1CB-FAA67E9DD57F}" dt="2023-04-26T05:38:50.076" v="13856"/>
          <ac:grpSpMkLst>
            <pc:docMk/>
            <pc:sldMk cId="4053801358" sldId="302"/>
            <ac:grpSpMk id="3" creationId="{694AD864-A4EA-B080-B3D8-1738FA5E557F}"/>
          </ac:grpSpMkLst>
        </pc:grpChg>
        <pc:grpChg chg="del">
          <ac:chgData name="Nino Philip Ramones" userId="1068934f-e3b4-4e88-ba23-4cb57230c594" providerId="ADAL" clId="{4B2DD62C-EFC1-483F-B1CB-FAA67E9DD57F}" dt="2023-04-26T05:19:40.406" v="12785" actId="478"/>
          <ac:grpSpMkLst>
            <pc:docMk/>
            <pc:sldMk cId="4053801358" sldId="302"/>
            <ac:grpSpMk id="11" creationId="{D88F6BC7-1B75-E35F-5ED3-56244A720E98}"/>
          </ac:grpSpMkLst>
        </pc:grpChg>
        <pc:grpChg chg="del">
          <ac:chgData name="Nino Philip Ramones" userId="1068934f-e3b4-4e88-ba23-4cb57230c594" providerId="ADAL" clId="{4B2DD62C-EFC1-483F-B1CB-FAA67E9DD57F}" dt="2023-04-26T05:38:49.454" v="13855" actId="478"/>
          <ac:grpSpMkLst>
            <pc:docMk/>
            <pc:sldMk cId="4053801358" sldId="302"/>
            <ac:grpSpMk id="23" creationId="{549B3123-B396-A250-DC98-E1EC3957F1F1}"/>
          </ac:grpSpMkLst>
        </pc:grpChg>
        <pc:cxnChg chg="mod">
          <ac:chgData name="Nino Philip Ramones" userId="1068934f-e3b4-4e88-ba23-4cb57230c594" providerId="ADAL" clId="{4B2DD62C-EFC1-483F-B1CB-FAA67E9DD57F}" dt="2023-04-26T05:38:50.076" v="13856"/>
          <ac:cxnSpMkLst>
            <pc:docMk/>
            <pc:sldMk cId="4053801358" sldId="302"/>
            <ac:cxnSpMk id="7" creationId="{5209A7D8-2DC4-0C4F-752F-8C3B6D655668}"/>
          </ac:cxnSpMkLst>
        </pc:cxnChg>
      </pc:sldChg>
      <pc:sldChg chg="addSp delSp modSp add mod ord">
        <pc:chgData name="Nino Philip Ramones" userId="1068934f-e3b4-4e88-ba23-4cb57230c594" providerId="ADAL" clId="{4B2DD62C-EFC1-483F-B1CB-FAA67E9DD57F}" dt="2023-04-26T05:38:56.930" v="13858"/>
        <pc:sldMkLst>
          <pc:docMk/>
          <pc:sldMk cId="3735152311" sldId="303"/>
        </pc:sldMkLst>
        <pc:spChg chg="mod">
          <ac:chgData name="Nino Philip Ramones" userId="1068934f-e3b4-4e88-ba23-4cb57230c594" providerId="ADAL" clId="{4B2DD62C-EFC1-483F-B1CB-FAA67E9DD57F}" dt="2023-04-26T05:33:44.307" v="13770" actId="20577"/>
          <ac:spMkLst>
            <pc:docMk/>
            <pc:sldMk cId="3735152311" sldId="303"/>
            <ac:spMk id="4" creationId="{2E9F7546-4528-E9AE-8AA7-A5D441E27CA1}"/>
          </ac:spMkLst>
        </pc:spChg>
        <pc:spChg chg="mod">
          <ac:chgData name="Nino Philip Ramones" userId="1068934f-e3b4-4e88-ba23-4cb57230c594" providerId="ADAL" clId="{4B2DD62C-EFC1-483F-B1CB-FAA67E9DD57F}" dt="2023-04-26T05:30:11.412" v="13650" actId="20577"/>
          <ac:spMkLst>
            <pc:docMk/>
            <pc:sldMk cId="3735152311" sldId="303"/>
            <ac:spMk id="5" creationId="{45567646-CEBA-E0B1-CEB9-3A4D013C08D0}"/>
          </ac:spMkLst>
        </pc:spChg>
        <pc:spChg chg="mod">
          <ac:chgData name="Nino Philip Ramones" userId="1068934f-e3b4-4e88-ba23-4cb57230c594" providerId="ADAL" clId="{4B2DD62C-EFC1-483F-B1CB-FAA67E9DD57F}" dt="2023-04-26T05:32:45.907" v="13729" actId="2711"/>
          <ac:spMkLst>
            <pc:docMk/>
            <pc:sldMk cId="3735152311" sldId="303"/>
            <ac:spMk id="9" creationId="{975C57E1-5C3E-828F-DF3F-3F1FFBE17C0D}"/>
          </ac:spMkLst>
        </pc:spChg>
        <pc:spChg chg="mod">
          <ac:chgData name="Nino Philip Ramones" userId="1068934f-e3b4-4e88-ba23-4cb57230c594" providerId="ADAL" clId="{4B2DD62C-EFC1-483F-B1CB-FAA67E9DD57F}" dt="2023-04-26T05:38:56.930" v="13858"/>
          <ac:spMkLst>
            <pc:docMk/>
            <pc:sldMk cId="3735152311" sldId="303"/>
            <ac:spMk id="11" creationId="{7F3DDC4A-6A7E-6398-99FB-F4AC3E8B9DCC}"/>
          </ac:spMkLst>
        </pc:spChg>
        <pc:spChg chg="mod">
          <ac:chgData name="Nino Philip Ramones" userId="1068934f-e3b4-4e88-ba23-4cb57230c594" providerId="ADAL" clId="{4B2DD62C-EFC1-483F-B1CB-FAA67E9DD57F}" dt="2023-04-26T05:38:56.930" v="13858"/>
          <ac:spMkLst>
            <pc:docMk/>
            <pc:sldMk cId="3735152311" sldId="303"/>
            <ac:spMk id="12" creationId="{8FF5D212-8E17-4BF9-143F-3899C697A0FF}"/>
          </ac:spMkLst>
        </pc:spChg>
        <pc:grpChg chg="add mod">
          <ac:chgData name="Nino Philip Ramones" userId="1068934f-e3b4-4e88-ba23-4cb57230c594" providerId="ADAL" clId="{4B2DD62C-EFC1-483F-B1CB-FAA67E9DD57F}" dt="2023-04-26T05:38:56.930" v="13858"/>
          <ac:grpSpMkLst>
            <pc:docMk/>
            <pc:sldMk cId="3735152311" sldId="303"/>
            <ac:grpSpMk id="8" creationId="{903BFE45-C77E-CD68-0997-5DAC47DB0701}"/>
          </ac:grpSpMkLst>
        </pc:grpChg>
        <pc:grpChg chg="del">
          <ac:chgData name="Nino Philip Ramones" userId="1068934f-e3b4-4e88-ba23-4cb57230c594" providerId="ADAL" clId="{4B2DD62C-EFC1-483F-B1CB-FAA67E9DD57F}" dt="2023-04-26T05:38:56.371" v="13857" actId="478"/>
          <ac:grpSpMkLst>
            <pc:docMk/>
            <pc:sldMk cId="3735152311" sldId="303"/>
            <ac:grpSpMk id="23" creationId="{549B3123-B396-A250-DC98-E1EC3957F1F1}"/>
          </ac:grpSpMkLst>
        </pc:grpChg>
        <pc:picChg chg="del">
          <ac:chgData name="Nino Philip Ramones" userId="1068934f-e3b4-4e88-ba23-4cb57230c594" providerId="ADAL" clId="{4B2DD62C-EFC1-483F-B1CB-FAA67E9DD57F}" dt="2023-04-26T05:29:41.989" v="13607" actId="478"/>
          <ac:picMkLst>
            <pc:docMk/>
            <pc:sldMk cId="3735152311" sldId="303"/>
            <ac:picMk id="3" creationId="{B06B823E-997B-6601-D5B2-8DDC959ABE00}"/>
          </ac:picMkLst>
        </pc:picChg>
        <pc:picChg chg="add mod">
          <ac:chgData name="Nino Philip Ramones" userId="1068934f-e3b4-4e88-ba23-4cb57230c594" providerId="ADAL" clId="{4B2DD62C-EFC1-483F-B1CB-FAA67E9DD57F}" dt="2023-04-26T05:33:03.903" v="13733" actId="12788"/>
          <ac:picMkLst>
            <pc:docMk/>
            <pc:sldMk cId="3735152311" sldId="303"/>
            <ac:picMk id="6" creationId="{F74EF1B4-92F4-720A-A476-9CF59AE4EC71}"/>
          </ac:picMkLst>
        </pc:picChg>
        <pc:picChg chg="del">
          <ac:chgData name="Nino Philip Ramones" userId="1068934f-e3b4-4e88-ba23-4cb57230c594" providerId="ADAL" clId="{4B2DD62C-EFC1-483F-B1CB-FAA67E9DD57F}" dt="2023-04-26T05:29:40.446" v="13606" actId="478"/>
          <ac:picMkLst>
            <pc:docMk/>
            <pc:sldMk cId="3735152311" sldId="303"/>
            <ac:picMk id="7" creationId="{E5F7042C-07B1-33CC-4966-C4BA4804A042}"/>
          </ac:picMkLst>
        </pc:picChg>
        <pc:cxnChg chg="mod">
          <ac:chgData name="Nino Philip Ramones" userId="1068934f-e3b4-4e88-ba23-4cb57230c594" providerId="ADAL" clId="{4B2DD62C-EFC1-483F-B1CB-FAA67E9DD57F}" dt="2023-04-26T05:38:56.930" v="13858"/>
          <ac:cxnSpMkLst>
            <pc:docMk/>
            <pc:sldMk cId="3735152311" sldId="303"/>
            <ac:cxnSpMk id="10" creationId="{055D1450-DE31-5462-B9E8-DFFAD7DA20D3}"/>
          </ac:cxnSpMkLst>
        </pc:cxnChg>
      </pc:sldChg>
      <pc:sldChg chg="addSp delSp modSp add mod">
        <pc:chgData name="Nino Philip Ramones" userId="1068934f-e3b4-4e88-ba23-4cb57230c594" providerId="ADAL" clId="{4B2DD62C-EFC1-483F-B1CB-FAA67E9DD57F}" dt="2023-04-26T05:39:04.098" v="13860"/>
        <pc:sldMkLst>
          <pc:docMk/>
          <pc:sldMk cId="981813218" sldId="304"/>
        </pc:sldMkLst>
        <pc:spChg chg="mod">
          <ac:chgData name="Nino Philip Ramones" userId="1068934f-e3b4-4e88-ba23-4cb57230c594" providerId="ADAL" clId="{4B2DD62C-EFC1-483F-B1CB-FAA67E9DD57F}" dt="2023-04-26T05:36:19.479" v="13824" actId="1036"/>
          <ac:spMkLst>
            <pc:docMk/>
            <pc:sldMk cId="981813218" sldId="304"/>
            <ac:spMk id="4" creationId="{2E9F7546-4528-E9AE-8AA7-A5D441E27CA1}"/>
          </ac:spMkLst>
        </pc:spChg>
        <pc:spChg chg="mod">
          <ac:chgData name="Nino Philip Ramones" userId="1068934f-e3b4-4e88-ba23-4cb57230c594" providerId="ADAL" clId="{4B2DD62C-EFC1-483F-B1CB-FAA67E9DD57F}" dt="2023-04-26T05:35:06.525" v="13810" actId="20577"/>
          <ac:spMkLst>
            <pc:docMk/>
            <pc:sldMk cId="981813218" sldId="304"/>
            <ac:spMk id="9" creationId="{975C57E1-5C3E-828F-DF3F-3F1FFBE17C0D}"/>
          </ac:spMkLst>
        </pc:spChg>
        <pc:spChg chg="mod">
          <ac:chgData name="Nino Philip Ramones" userId="1068934f-e3b4-4e88-ba23-4cb57230c594" providerId="ADAL" clId="{4B2DD62C-EFC1-483F-B1CB-FAA67E9DD57F}" dt="2023-04-26T05:39:04.098" v="13860"/>
          <ac:spMkLst>
            <pc:docMk/>
            <pc:sldMk cId="981813218" sldId="304"/>
            <ac:spMk id="10" creationId="{453181B3-B547-EA37-5DD2-6300CF6BF808}"/>
          </ac:spMkLst>
        </pc:spChg>
        <pc:spChg chg="mod">
          <ac:chgData name="Nino Philip Ramones" userId="1068934f-e3b4-4e88-ba23-4cb57230c594" providerId="ADAL" clId="{4B2DD62C-EFC1-483F-B1CB-FAA67E9DD57F}" dt="2023-04-26T05:39:04.098" v="13860"/>
          <ac:spMkLst>
            <pc:docMk/>
            <pc:sldMk cId="981813218" sldId="304"/>
            <ac:spMk id="11" creationId="{59BAD18C-CEFF-14E7-2FA1-2CDA6ED54BCD}"/>
          </ac:spMkLst>
        </pc:spChg>
        <pc:grpChg chg="add mod">
          <ac:chgData name="Nino Philip Ramones" userId="1068934f-e3b4-4e88-ba23-4cb57230c594" providerId="ADAL" clId="{4B2DD62C-EFC1-483F-B1CB-FAA67E9DD57F}" dt="2023-04-26T05:39:04.098" v="13860"/>
          <ac:grpSpMkLst>
            <pc:docMk/>
            <pc:sldMk cId="981813218" sldId="304"/>
            <ac:grpSpMk id="7" creationId="{CE6F931A-5837-E3F3-A324-3F235AB15EC7}"/>
          </ac:grpSpMkLst>
        </pc:grpChg>
        <pc:grpChg chg="del">
          <ac:chgData name="Nino Philip Ramones" userId="1068934f-e3b4-4e88-ba23-4cb57230c594" providerId="ADAL" clId="{4B2DD62C-EFC1-483F-B1CB-FAA67E9DD57F}" dt="2023-04-26T05:39:03.563" v="13859" actId="478"/>
          <ac:grpSpMkLst>
            <pc:docMk/>
            <pc:sldMk cId="981813218" sldId="304"/>
            <ac:grpSpMk id="23" creationId="{549B3123-B396-A250-DC98-E1EC3957F1F1}"/>
          </ac:grpSpMkLst>
        </pc:grpChg>
        <pc:picChg chg="add mod">
          <ac:chgData name="Nino Philip Ramones" userId="1068934f-e3b4-4e88-ba23-4cb57230c594" providerId="ADAL" clId="{4B2DD62C-EFC1-483F-B1CB-FAA67E9DD57F}" dt="2023-04-26T05:36:36.491" v="13825" actId="12788"/>
          <ac:picMkLst>
            <pc:docMk/>
            <pc:sldMk cId="981813218" sldId="304"/>
            <ac:picMk id="3" creationId="{914E87E6-7176-9D33-CDBF-9A3C1D0B2E91}"/>
          </ac:picMkLst>
        </pc:picChg>
        <pc:picChg chg="del">
          <ac:chgData name="Nino Philip Ramones" userId="1068934f-e3b4-4e88-ba23-4cb57230c594" providerId="ADAL" clId="{4B2DD62C-EFC1-483F-B1CB-FAA67E9DD57F}" dt="2023-04-26T05:34:12.292" v="13774" actId="478"/>
          <ac:picMkLst>
            <pc:docMk/>
            <pc:sldMk cId="981813218" sldId="304"/>
            <ac:picMk id="6" creationId="{F74EF1B4-92F4-720A-A476-9CF59AE4EC71}"/>
          </ac:picMkLst>
        </pc:picChg>
        <pc:cxnChg chg="mod">
          <ac:chgData name="Nino Philip Ramones" userId="1068934f-e3b4-4e88-ba23-4cb57230c594" providerId="ADAL" clId="{4B2DD62C-EFC1-483F-B1CB-FAA67E9DD57F}" dt="2023-04-26T05:39:04.098" v="13860"/>
          <ac:cxnSpMkLst>
            <pc:docMk/>
            <pc:sldMk cId="981813218" sldId="304"/>
            <ac:cxnSpMk id="8" creationId="{FB252616-4A91-1081-2AC2-E8BA3B17BA1A}"/>
          </ac:cxnSpMkLst>
        </pc:cxnChg>
      </pc:sldChg>
      <pc:sldChg chg="addSp delSp modSp add mod">
        <pc:chgData name="Nino Philip Ramones" userId="1068934f-e3b4-4e88-ba23-4cb57230c594" providerId="ADAL" clId="{4B2DD62C-EFC1-483F-B1CB-FAA67E9DD57F}" dt="2023-04-26T05:47:26.255" v="14588" actId="1036"/>
        <pc:sldMkLst>
          <pc:docMk/>
          <pc:sldMk cId="123605150" sldId="305"/>
        </pc:sldMkLst>
        <pc:spChg chg="mod">
          <ac:chgData name="Nino Philip Ramones" userId="1068934f-e3b4-4e88-ba23-4cb57230c594" providerId="ADAL" clId="{4B2DD62C-EFC1-483F-B1CB-FAA67E9DD57F}" dt="2023-04-26T05:40:32.609" v="13920" actId="20577"/>
          <ac:spMkLst>
            <pc:docMk/>
            <pc:sldMk cId="123605150" sldId="305"/>
            <ac:spMk id="4" creationId="{2E9F7546-4528-E9AE-8AA7-A5D441E27CA1}"/>
          </ac:spMkLst>
        </pc:spChg>
        <pc:spChg chg="mod">
          <ac:chgData name="Nino Philip Ramones" userId="1068934f-e3b4-4e88-ba23-4cb57230c594" providerId="ADAL" clId="{4B2DD62C-EFC1-483F-B1CB-FAA67E9DD57F}" dt="2023-04-26T05:39:22.004" v="13896" actId="20577"/>
          <ac:spMkLst>
            <pc:docMk/>
            <pc:sldMk cId="123605150" sldId="305"/>
            <ac:spMk id="5" creationId="{45567646-CEBA-E0B1-CEB9-3A4D013C08D0}"/>
          </ac:spMkLst>
        </pc:spChg>
        <pc:spChg chg="mod">
          <ac:chgData name="Nino Philip Ramones" userId="1068934f-e3b4-4e88-ba23-4cb57230c594" providerId="ADAL" clId="{4B2DD62C-EFC1-483F-B1CB-FAA67E9DD57F}" dt="2023-04-26T05:47:26.255" v="14588" actId="1036"/>
          <ac:spMkLst>
            <pc:docMk/>
            <pc:sldMk cId="123605150" sldId="305"/>
            <ac:spMk id="9" creationId="{975C57E1-5C3E-828F-DF3F-3F1FFBE17C0D}"/>
          </ac:spMkLst>
        </pc:spChg>
        <pc:picChg chg="del">
          <ac:chgData name="Nino Philip Ramones" userId="1068934f-e3b4-4e88-ba23-4cb57230c594" providerId="ADAL" clId="{4B2DD62C-EFC1-483F-B1CB-FAA67E9DD57F}" dt="2023-04-26T05:39:25.274" v="13897" actId="478"/>
          <ac:picMkLst>
            <pc:docMk/>
            <pc:sldMk cId="123605150" sldId="305"/>
            <ac:picMk id="3" creationId="{914E87E6-7176-9D33-CDBF-9A3C1D0B2E91}"/>
          </ac:picMkLst>
        </pc:picChg>
        <pc:picChg chg="add mod">
          <ac:chgData name="Nino Philip Ramones" userId="1068934f-e3b4-4e88-ba23-4cb57230c594" providerId="ADAL" clId="{4B2DD62C-EFC1-483F-B1CB-FAA67E9DD57F}" dt="2023-04-26T05:39:55.469" v="13904" actId="1076"/>
          <ac:picMkLst>
            <pc:docMk/>
            <pc:sldMk cId="123605150" sldId="305"/>
            <ac:picMk id="6" creationId="{AC61DE52-C5C7-9D7C-56F5-1E9FF0712B32}"/>
          </ac:picMkLst>
        </pc:picChg>
      </pc:sldChg>
      <pc:sldChg chg="addSp delSp modSp add mod">
        <pc:chgData name="Nino Philip Ramones" userId="1068934f-e3b4-4e88-ba23-4cb57230c594" providerId="ADAL" clId="{4B2DD62C-EFC1-483F-B1CB-FAA67E9DD57F}" dt="2023-04-26T05:49:19.695" v="14745" actId="1035"/>
        <pc:sldMkLst>
          <pc:docMk/>
          <pc:sldMk cId="112553766" sldId="306"/>
        </pc:sldMkLst>
        <pc:spChg chg="mod">
          <ac:chgData name="Nino Philip Ramones" userId="1068934f-e3b4-4e88-ba23-4cb57230c594" providerId="ADAL" clId="{4B2DD62C-EFC1-483F-B1CB-FAA67E9DD57F}" dt="2023-04-26T05:49:19.695" v="14745" actId="1035"/>
          <ac:spMkLst>
            <pc:docMk/>
            <pc:sldMk cId="112553766" sldId="306"/>
            <ac:spMk id="4" creationId="{2E9F7546-4528-E9AE-8AA7-A5D441E27CA1}"/>
          </ac:spMkLst>
        </pc:spChg>
        <pc:spChg chg="mod">
          <ac:chgData name="Nino Philip Ramones" userId="1068934f-e3b4-4e88-ba23-4cb57230c594" providerId="ADAL" clId="{4B2DD62C-EFC1-483F-B1CB-FAA67E9DD57F}" dt="2023-04-26T05:48:04.171" v="14621" actId="20577"/>
          <ac:spMkLst>
            <pc:docMk/>
            <pc:sldMk cId="112553766" sldId="306"/>
            <ac:spMk id="5" creationId="{45567646-CEBA-E0B1-CEB9-3A4D013C08D0}"/>
          </ac:spMkLst>
        </pc:spChg>
        <pc:spChg chg="del">
          <ac:chgData name="Nino Philip Ramones" userId="1068934f-e3b4-4e88-ba23-4cb57230c594" providerId="ADAL" clId="{4B2DD62C-EFC1-483F-B1CB-FAA67E9DD57F}" dt="2023-04-26T05:48:08.623" v="14623" actId="478"/>
          <ac:spMkLst>
            <pc:docMk/>
            <pc:sldMk cId="112553766" sldId="306"/>
            <ac:spMk id="9" creationId="{975C57E1-5C3E-828F-DF3F-3F1FFBE17C0D}"/>
          </ac:spMkLst>
        </pc:spChg>
        <pc:picChg chg="add mod">
          <ac:chgData name="Nino Philip Ramones" userId="1068934f-e3b4-4e88-ba23-4cb57230c594" providerId="ADAL" clId="{4B2DD62C-EFC1-483F-B1CB-FAA67E9DD57F}" dt="2023-04-26T05:49:17.476" v="14744" actId="1076"/>
          <ac:picMkLst>
            <pc:docMk/>
            <pc:sldMk cId="112553766" sldId="306"/>
            <ac:picMk id="3" creationId="{9C70FCB3-BBD6-BDBF-3845-0BD00F9A3EDC}"/>
          </ac:picMkLst>
        </pc:picChg>
        <pc:picChg chg="del">
          <ac:chgData name="Nino Philip Ramones" userId="1068934f-e3b4-4e88-ba23-4cb57230c594" providerId="ADAL" clId="{4B2DD62C-EFC1-483F-B1CB-FAA67E9DD57F}" dt="2023-04-26T05:48:05.984" v="14622" actId="478"/>
          <ac:picMkLst>
            <pc:docMk/>
            <pc:sldMk cId="112553766" sldId="306"/>
            <ac:picMk id="6" creationId="{AC61DE52-C5C7-9D7C-56F5-1E9FF0712B32}"/>
          </ac:picMkLst>
        </pc:picChg>
      </pc:sldChg>
      <pc:sldChg chg="modSp add mod ord">
        <pc:chgData name="Nino Philip Ramones" userId="1068934f-e3b4-4e88-ba23-4cb57230c594" providerId="ADAL" clId="{4B2DD62C-EFC1-483F-B1CB-FAA67E9DD57F}" dt="2023-04-26T05:54:12.351" v="15302" actId="20577"/>
        <pc:sldMkLst>
          <pc:docMk/>
          <pc:sldMk cId="2442924426" sldId="307"/>
        </pc:sldMkLst>
        <pc:spChg chg="mod">
          <ac:chgData name="Nino Philip Ramones" userId="1068934f-e3b4-4e88-ba23-4cb57230c594" providerId="ADAL" clId="{4B2DD62C-EFC1-483F-B1CB-FAA67E9DD57F}" dt="2023-04-26T05:54:12.351" v="15302" actId="20577"/>
          <ac:spMkLst>
            <pc:docMk/>
            <pc:sldMk cId="2442924426" sldId="307"/>
            <ac:spMk id="2" creationId="{C9BF86A4-328C-3277-0160-8FC96BF542F3}"/>
          </ac:spMkLst>
        </pc:spChg>
        <pc:spChg chg="mod">
          <ac:chgData name="Nino Philip Ramones" userId="1068934f-e3b4-4e88-ba23-4cb57230c594" providerId="ADAL" clId="{4B2DD62C-EFC1-483F-B1CB-FAA67E9DD57F}" dt="2023-04-26T05:49:40.440" v="14778" actId="20577"/>
          <ac:spMkLst>
            <pc:docMk/>
            <pc:sldMk cId="2442924426" sldId="307"/>
            <ac:spMk id="5" creationId="{45567646-CEBA-E0B1-CEB9-3A4D013C08D0}"/>
          </ac:spMkLst>
        </pc:spChg>
      </pc:sldChg>
    </pc:docChg>
  </pc:docChgLst>
  <pc:docChgLst>
    <pc:chgData name="Nino Philip Ramones" userId="1068934f-e3b4-4e88-ba23-4cb57230c594" providerId="ADAL" clId="{81DCA7F7-4CF8-4DD3-AE0B-1EC1C109C265}"/>
    <pc:docChg chg="undo custSel addSld delSld modSld sldOrd">
      <pc:chgData name="Nino Philip Ramones" userId="1068934f-e3b4-4e88-ba23-4cb57230c594" providerId="ADAL" clId="{81DCA7F7-4CF8-4DD3-AE0B-1EC1C109C265}" dt="2023-05-17T07:12:51.597" v="10542" actId="1036"/>
      <pc:docMkLst>
        <pc:docMk/>
      </pc:docMkLst>
      <pc:sldChg chg="addSp delSp modSp mod">
        <pc:chgData name="Nino Philip Ramones" userId="1068934f-e3b4-4e88-ba23-4cb57230c594" providerId="ADAL" clId="{81DCA7F7-4CF8-4DD3-AE0B-1EC1C109C265}" dt="2023-05-16T04:09:42.654" v="89"/>
        <pc:sldMkLst>
          <pc:docMk/>
          <pc:sldMk cId="2902220017" sldId="260"/>
        </pc:sldMkLst>
        <pc:spChg chg="mod">
          <ac:chgData name="Nino Philip Ramones" userId="1068934f-e3b4-4e88-ba23-4cb57230c594" providerId="ADAL" clId="{81DCA7F7-4CF8-4DD3-AE0B-1EC1C109C265}" dt="2023-05-16T04:03:20.618" v="51" actId="20577"/>
          <ac:spMkLst>
            <pc:docMk/>
            <pc:sldMk cId="2902220017" sldId="260"/>
            <ac:spMk id="8" creationId="{E55C9784-2997-4509-E882-733A19888A3E}"/>
          </ac:spMkLst>
        </pc:spChg>
        <pc:spChg chg="mod">
          <ac:chgData name="Nino Philip Ramones" userId="1068934f-e3b4-4e88-ba23-4cb57230c594" providerId="ADAL" clId="{81DCA7F7-4CF8-4DD3-AE0B-1EC1C109C265}" dt="2023-05-16T04:03:09.964" v="38" actId="1036"/>
          <ac:spMkLst>
            <pc:docMk/>
            <pc:sldMk cId="2902220017" sldId="260"/>
            <ac:spMk id="14" creationId="{86CD694D-7914-A6C9-97B8-2823F7984CDE}"/>
          </ac:spMkLst>
        </pc:spChg>
        <pc:spChg chg="add del mod">
          <ac:chgData name="Nino Philip Ramones" userId="1068934f-e3b4-4e88-ba23-4cb57230c594" providerId="ADAL" clId="{81DCA7F7-4CF8-4DD3-AE0B-1EC1C109C265}" dt="2023-05-16T04:08:31.092" v="78" actId="478"/>
          <ac:spMkLst>
            <pc:docMk/>
            <pc:sldMk cId="2902220017" sldId="260"/>
            <ac:spMk id="23" creationId="{C4076F00-C30D-5D6A-2B40-BBED89FDBA4C}"/>
          </ac:spMkLst>
        </pc:spChg>
        <pc:spChg chg="del">
          <ac:chgData name="Nino Philip Ramones" userId="1068934f-e3b4-4e88-ba23-4cb57230c594" providerId="ADAL" clId="{81DCA7F7-4CF8-4DD3-AE0B-1EC1C109C265}" dt="2023-05-16T04:09:26.730" v="86" actId="478"/>
          <ac:spMkLst>
            <pc:docMk/>
            <pc:sldMk cId="2902220017" sldId="260"/>
            <ac:spMk id="25" creationId="{6EFD1E6E-80FA-0CC5-D7E2-78CB69BE3693}"/>
          </ac:spMkLst>
        </pc:spChg>
        <pc:spChg chg="add del mod">
          <ac:chgData name="Nino Philip Ramones" userId="1068934f-e3b4-4e88-ba23-4cb57230c594" providerId="ADAL" clId="{81DCA7F7-4CF8-4DD3-AE0B-1EC1C109C265}" dt="2023-05-16T04:07:24.998" v="64" actId="478"/>
          <ac:spMkLst>
            <pc:docMk/>
            <pc:sldMk cId="2902220017" sldId="260"/>
            <ac:spMk id="30" creationId="{CD92EC2E-28DE-E43D-ABAF-D5F799B404AA}"/>
          </ac:spMkLst>
        </pc:spChg>
        <pc:spChg chg="add del mod">
          <ac:chgData name="Nino Philip Ramones" userId="1068934f-e3b4-4e88-ba23-4cb57230c594" providerId="ADAL" clId="{81DCA7F7-4CF8-4DD3-AE0B-1EC1C109C265}" dt="2023-05-16T04:08:35.171" v="79" actId="478"/>
          <ac:spMkLst>
            <pc:docMk/>
            <pc:sldMk cId="2902220017" sldId="260"/>
            <ac:spMk id="33" creationId="{2F3E016A-4482-69D0-A0C8-A4D9E0944D1F}"/>
          </ac:spMkLst>
        </pc:spChg>
        <pc:picChg chg="add mod">
          <ac:chgData name="Nino Philip Ramones" userId="1068934f-e3b4-4e88-ba23-4cb57230c594" providerId="ADAL" clId="{81DCA7F7-4CF8-4DD3-AE0B-1EC1C109C265}" dt="2023-05-16T04:08:59.789" v="81"/>
          <ac:picMkLst>
            <pc:docMk/>
            <pc:sldMk cId="2902220017" sldId="260"/>
            <ac:picMk id="4" creationId="{639AB97F-97B0-CE50-37B3-6A23671B6B9B}"/>
          </ac:picMkLst>
        </pc:picChg>
        <pc:picChg chg="add del mod">
          <ac:chgData name="Nino Philip Ramones" userId="1068934f-e3b4-4e88-ba23-4cb57230c594" providerId="ADAL" clId="{81DCA7F7-4CF8-4DD3-AE0B-1EC1C109C265}" dt="2023-05-16T04:07:24.998" v="64" actId="478"/>
          <ac:picMkLst>
            <pc:docMk/>
            <pc:sldMk cId="2902220017" sldId="260"/>
            <ac:picMk id="27" creationId="{4ABC90AB-C8F6-492A-9EDC-99D4AC3D8BAD}"/>
          </ac:picMkLst>
        </pc:picChg>
        <pc:picChg chg="add mod">
          <ac:chgData name="Nino Philip Ramones" userId="1068934f-e3b4-4e88-ba23-4cb57230c594" providerId="ADAL" clId="{81DCA7F7-4CF8-4DD3-AE0B-1EC1C109C265}" dt="2023-05-16T04:08:10.299" v="73"/>
          <ac:picMkLst>
            <pc:docMk/>
            <pc:sldMk cId="2902220017" sldId="260"/>
            <ac:picMk id="32" creationId="{11194276-1E80-0846-0817-1222ACF256BF}"/>
          </ac:picMkLst>
        </pc:picChg>
        <pc:picChg chg="add mod">
          <ac:chgData name="Nino Philip Ramones" userId="1068934f-e3b4-4e88-ba23-4cb57230c594" providerId="ADAL" clId="{81DCA7F7-4CF8-4DD3-AE0B-1EC1C109C265}" dt="2023-05-16T04:09:42.654" v="89"/>
          <ac:picMkLst>
            <pc:docMk/>
            <pc:sldMk cId="2902220017" sldId="260"/>
            <ac:picMk id="35" creationId="{06E0550B-5C44-0310-B262-F84670CCC9A4}"/>
          </ac:picMkLst>
        </pc:picChg>
      </pc:sldChg>
      <pc:sldChg chg="modSp mod">
        <pc:chgData name="Nino Philip Ramones" userId="1068934f-e3b4-4e88-ba23-4cb57230c594" providerId="ADAL" clId="{81DCA7F7-4CF8-4DD3-AE0B-1EC1C109C265}" dt="2023-05-17T07:08:08.890" v="9907" actId="20577"/>
        <pc:sldMkLst>
          <pc:docMk/>
          <pc:sldMk cId="4215421811" sldId="261"/>
        </pc:sldMkLst>
        <pc:spChg chg="mod">
          <ac:chgData name="Nino Philip Ramones" userId="1068934f-e3b4-4e88-ba23-4cb57230c594" providerId="ADAL" clId="{81DCA7F7-4CF8-4DD3-AE0B-1EC1C109C265}" dt="2023-05-17T07:04:16.264" v="9330" actId="20577"/>
          <ac:spMkLst>
            <pc:docMk/>
            <pc:sldMk cId="4215421811" sldId="261"/>
            <ac:spMk id="6" creationId="{1C139C71-43D8-DA15-F46A-8598CDF1F78A}"/>
          </ac:spMkLst>
        </pc:spChg>
        <pc:spChg chg="mod">
          <ac:chgData name="Nino Philip Ramones" userId="1068934f-e3b4-4e88-ba23-4cb57230c594" providerId="ADAL" clId="{81DCA7F7-4CF8-4DD3-AE0B-1EC1C109C265}" dt="2023-05-17T07:06:25.800" v="9622" actId="20577"/>
          <ac:spMkLst>
            <pc:docMk/>
            <pc:sldMk cId="4215421811" sldId="261"/>
            <ac:spMk id="7" creationId="{CB143D5A-4C51-CC45-02B5-43383CAA5C50}"/>
          </ac:spMkLst>
        </pc:spChg>
        <pc:spChg chg="mod">
          <ac:chgData name="Nino Philip Ramones" userId="1068934f-e3b4-4e88-ba23-4cb57230c594" providerId="ADAL" clId="{81DCA7F7-4CF8-4DD3-AE0B-1EC1C109C265}" dt="2023-05-17T07:08:08.890" v="9907" actId="20577"/>
          <ac:spMkLst>
            <pc:docMk/>
            <pc:sldMk cId="4215421811" sldId="261"/>
            <ac:spMk id="10" creationId="{AA624370-42F0-82DE-228F-BC78C798D723}"/>
          </ac:spMkLst>
        </pc:spChg>
        <pc:grpChg chg="mod">
          <ac:chgData name="Nino Philip Ramones" userId="1068934f-e3b4-4e88-ba23-4cb57230c594" providerId="ADAL" clId="{81DCA7F7-4CF8-4DD3-AE0B-1EC1C109C265}" dt="2023-05-17T07:06:11.291" v="9621" actId="1036"/>
          <ac:grpSpMkLst>
            <pc:docMk/>
            <pc:sldMk cId="4215421811" sldId="261"/>
            <ac:grpSpMk id="9" creationId="{86565025-D585-4FE0-F5D0-00D60DC63201}"/>
          </ac:grpSpMkLst>
        </pc:grpChg>
      </pc:sldChg>
      <pc:sldChg chg="addSp delSp modSp mod">
        <pc:chgData name="Nino Philip Ramones" userId="1068934f-e3b4-4e88-ba23-4cb57230c594" providerId="ADAL" clId="{81DCA7F7-4CF8-4DD3-AE0B-1EC1C109C265}" dt="2023-05-17T07:12:51.597" v="10542" actId="1036"/>
        <pc:sldMkLst>
          <pc:docMk/>
          <pc:sldMk cId="3042634148" sldId="281"/>
        </pc:sldMkLst>
        <pc:spChg chg="mod">
          <ac:chgData name="Nino Philip Ramones" userId="1068934f-e3b4-4e88-ba23-4cb57230c594" providerId="ADAL" clId="{81DCA7F7-4CF8-4DD3-AE0B-1EC1C109C265}" dt="2023-05-17T07:11:44.887" v="10526" actId="20577"/>
          <ac:spMkLst>
            <pc:docMk/>
            <pc:sldMk cId="3042634148" sldId="281"/>
            <ac:spMk id="6" creationId="{1C139C71-43D8-DA15-F46A-8598CDF1F78A}"/>
          </ac:spMkLst>
        </pc:spChg>
        <pc:spChg chg="del">
          <ac:chgData name="Nino Philip Ramones" userId="1068934f-e3b4-4e88-ba23-4cb57230c594" providerId="ADAL" clId="{81DCA7F7-4CF8-4DD3-AE0B-1EC1C109C265}" dt="2023-05-17T05:26:24.575" v="3642" actId="478"/>
          <ac:spMkLst>
            <pc:docMk/>
            <pc:sldMk cId="3042634148" sldId="281"/>
            <ac:spMk id="7" creationId="{D171F85D-6720-4508-AFB7-D47E4F18A40C}"/>
          </ac:spMkLst>
        </pc:spChg>
        <pc:spChg chg="mod">
          <ac:chgData name="Nino Philip Ramones" userId="1068934f-e3b4-4e88-ba23-4cb57230c594" providerId="ADAL" clId="{81DCA7F7-4CF8-4DD3-AE0B-1EC1C109C265}" dt="2023-05-17T07:12:51.597" v="10542" actId="1036"/>
          <ac:spMkLst>
            <pc:docMk/>
            <pc:sldMk cId="3042634148" sldId="281"/>
            <ac:spMk id="9" creationId="{A4C4677F-45AE-36EE-ABCE-397302091C1F}"/>
          </ac:spMkLst>
        </pc:spChg>
        <pc:spChg chg="mod">
          <ac:chgData name="Nino Philip Ramones" userId="1068934f-e3b4-4e88-ba23-4cb57230c594" providerId="ADAL" clId="{81DCA7F7-4CF8-4DD3-AE0B-1EC1C109C265}" dt="2023-05-17T07:12:51.597" v="10542" actId="1036"/>
          <ac:spMkLst>
            <pc:docMk/>
            <pc:sldMk cId="3042634148" sldId="281"/>
            <ac:spMk id="15" creationId="{3DE590E7-D5BC-0018-437A-AE6E15E396B6}"/>
          </ac:spMkLst>
        </pc:spChg>
        <pc:spChg chg="mod">
          <ac:chgData name="Nino Philip Ramones" userId="1068934f-e3b4-4e88-ba23-4cb57230c594" providerId="ADAL" clId="{81DCA7F7-4CF8-4DD3-AE0B-1EC1C109C265}" dt="2023-05-17T05:26:20.948" v="3640"/>
          <ac:spMkLst>
            <pc:docMk/>
            <pc:sldMk cId="3042634148" sldId="281"/>
            <ac:spMk id="17" creationId="{D6591741-F530-376F-3D93-E2F885857733}"/>
          </ac:spMkLst>
        </pc:spChg>
        <pc:spChg chg="mod">
          <ac:chgData name="Nino Philip Ramones" userId="1068934f-e3b4-4e88-ba23-4cb57230c594" providerId="ADAL" clId="{81DCA7F7-4CF8-4DD3-AE0B-1EC1C109C265}" dt="2023-05-17T05:26:20.948" v="3640"/>
          <ac:spMkLst>
            <pc:docMk/>
            <pc:sldMk cId="3042634148" sldId="281"/>
            <ac:spMk id="18" creationId="{7AF7F306-BB6E-4D03-F821-891B9D7CF55B}"/>
          </ac:spMkLst>
        </pc:spChg>
        <pc:spChg chg="mod">
          <ac:chgData name="Nino Philip Ramones" userId="1068934f-e3b4-4e88-ba23-4cb57230c594" providerId="ADAL" clId="{81DCA7F7-4CF8-4DD3-AE0B-1EC1C109C265}" dt="2023-05-17T05:26:25.047" v="3643"/>
          <ac:spMkLst>
            <pc:docMk/>
            <pc:sldMk cId="3042634148" sldId="281"/>
            <ac:spMk id="21" creationId="{DA0A25F5-436B-F29A-EDFF-7CC04124A4BD}"/>
          </ac:spMkLst>
        </pc:spChg>
        <pc:spChg chg="mod">
          <ac:chgData name="Nino Philip Ramones" userId="1068934f-e3b4-4e88-ba23-4cb57230c594" providerId="ADAL" clId="{81DCA7F7-4CF8-4DD3-AE0B-1EC1C109C265}" dt="2023-05-17T05:26:25.047" v="3643"/>
          <ac:spMkLst>
            <pc:docMk/>
            <pc:sldMk cId="3042634148" sldId="281"/>
            <ac:spMk id="22" creationId="{F486DEFA-8F6E-355E-A941-5221EFEE0A18}"/>
          </ac:spMkLst>
        </pc:spChg>
        <pc:grpChg chg="del">
          <ac:chgData name="Nino Philip Ramones" userId="1068934f-e3b4-4e88-ba23-4cb57230c594" providerId="ADAL" clId="{81DCA7F7-4CF8-4DD3-AE0B-1EC1C109C265}" dt="2023-05-17T05:26:20.560" v="3639" actId="478"/>
          <ac:grpSpMkLst>
            <pc:docMk/>
            <pc:sldMk cId="3042634148" sldId="281"/>
            <ac:grpSpMk id="2" creationId="{5EABA244-7A38-E271-5051-10FF5D7551A4}"/>
          </ac:grpSpMkLst>
        </pc:grpChg>
        <pc:grpChg chg="add del mod">
          <ac:chgData name="Nino Philip Ramones" userId="1068934f-e3b4-4e88-ba23-4cb57230c594" providerId="ADAL" clId="{81DCA7F7-4CF8-4DD3-AE0B-1EC1C109C265}" dt="2023-05-17T05:26:22.306" v="3641"/>
          <ac:grpSpMkLst>
            <pc:docMk/>
            <pc:sldMk cId="3042634148" sldId="281"/>
            <ac:grpSpMk id="5" creationId="{CA50720D-C779-FB87-E3A0-551005E01B90}"/>
          </ac:grpSpMkLst>
        </pc:grpChg>
        <pc:grpChg chg="add mod">
          <ac:chgData name="Nino Philip Ramones" userId="1068934f-e3b4-4e88-ba23-4cb57230c594" providerId="ADAL" clId="{81DCA7F7-4CF8-4DD3-AE0B-1EC1C109C265}" dt="2023-05-17T05:26:25.047" v="3643"/>
          <ac:grpSpMkLst>
            <pc:docMk/>
            <pc:sldMk cId="3042634148" sldId="281"/>
            <ac:grpSpMk id="19" creationId="{063FB4A0-B4C2-9DBD-350C-CC8B9CA0128B}"/>
          </ac:grpSpMkLst>
        </pc:grpChg>
        <pc:cxnChg chg="mod">
          <ac:chgData name="Nino Philip Ramones" userId="1068934f-e3b4-4e88-ba23-4cb57230c594" providerId="ADAL" clId="{81DCA7F7-4CF8-4DD3-AE0B-1EC1C109C265}" dt="2023-05-17T05:26:20.948" v="3640"/>
          <ac:cxnSpMkLst>
            <pc:docMk/>
            <pc:sldMk cId="3042634148" sldId="281"/>
            <ac:cxnSpMk id="16" creationId="{B6DEAD9C-53A4-F136-B34A-A9E90E76D535}"/>
          </ac:cxnSpMkLst>
        </pc:cxnChg>
        <pc:cxnChg chg="mod">
          <ac:chgData name="Nino Philip Ramones" userId="1068934f-e3b4-4e88-ba23-4cb57230c594" providerId="ADAL" clId="{81DCA7F7-4CF8-4DD3-AE0B-1EC1C109C265}" dt="2023-05-17T05:26:25.047" v="3643"/>
          <ac:cxnSpMkLst>
            <pc:docMk/>
            <pc:sldMk cId="3042634148" sldId="281"/>
            <ac:cxnSpMk id="20" creationId="{6E62FC07-6520-B6EB-575E-8B1B3BF4465A}"/>
          </ac:cxnSpMkLst>
        </pc:cxnChg>
      </pc:sldChg>
      <pc:sldChg chg="addSp delSp modSp mod">
        <pc:chgData name="Nino Philip Ramones" userId="1068934f-e3b4-4e88-ba23-4cb57230c594" providerId="ADAL" clId="{81DCA7F7-4CF8-4DD3-AE0B-1EC1C109C265}" dt="2023-05-17T05:25:58.136" v="3632" actId="1038"/>
        <pc:sldMkLst>
          <pc:docMk/>
          <pc:sldMk cId="2474797160" sldId="288"/>
        </pc:sldMkLst>
        <pc:spChg chg="mod">
          <ac:chgData name="Nino Philip Ramones" userId="1068934f-e3b4-4e88-ba23-4cb57230c594" providerId="ADAL" clId="{81DCA7F7-4CF8-4DD3-AE0B-1EC1C109C265}" dt="2023-05-16T04:14:43.664" v="104" actId="20577"/>
          <ac:spMkLst>
            <pc:docMk/>
            <pc:sldMk cId="2474797160" sldId="288"/>
            <ac:spMk id="2" creationId="{05373617-D585-BAF0-0B5B-D2CF324A4D6B}"/>
          </ac:spMkLst>
        </pc:spChg>
        <pc:spChg chg="del">
          <ac:chgData name="Nino Philip Ramones" userId="1068934f-e3b4-4e88-ba23-4cb57230c594" providerId="ADAL" clId="{81DCA7F7-4CF8-4DD3-AE0B-1EC1C109C265}" dt="2023-05-16T04:15:29.406" v="106" actId="478"/>
          <ac:spMkLst>
            <pc:docMk/>
            <pc:sldMk cId="2474797160" sldId="288"/>
            <ac:spMk id="3" creationId="{E301EF81-B90F-36A7-A828-06EDA6FBF5E5}"/>
          </ac:spMkLst>
        </pc:spChg>
        <pc:spChg chg="mod">
          <ac:chgData name="Nino Philip Ramones" userId="1068934f-e3b4-4e88-ba23-4cb57230c594" providerId="ADAL" clId="{81DCA7F7-4CF8-4DD3-AE0B-1EC1C109C265}" dt="2023-05-16T04:27:57.112" v="980" actId="1035"/>
          <ac:spMkLst>
            <pc:docMk/>
            <pc:sldMk cId="2474797160" sldId="288"/>
            <ac:spMk id="6" creationId="{1C139C71-43D8-DA15-F46A-8598CDF1F78A}"/>
          </ac:spMkLst>
        </pc:spChg>
        <pc:spChg chg="mod">
          <ac:chgData name="Nino Philip Ramones" userId="1068934f-e3b4-4e88-ba23-4cb57230c594" providerId="ADAL" clId="{81DCA7F7-4CF8-4DD3-AE0B-1EC1C109C265}" dt="2023-05-17T05:25:58.136" v="3632" actId="1038"/>
          <ac:spMkLst>
            <pc:docMk/>
            <pc:sldMk cId="2474797160" sldId="288"/>
            <ac:spMk id="10" creationId="{0D535829-F972-5CF5-20EA-345A515508E8}"/>
          </ac:spMkLst>
        </pc:spChg>
        <pc:spChg chg="mod">
          <ac:chgData name="Nino Philip Ramones" userId="1068934f-e3b4-4e88-ba23-4cb57230c594" providerId="ADAL" clId="{81DCA7F7-4CF8-4DD3-AE0B-1EC1C109C265}" dt="2023-05-16T04:54:34.582" v="1500" actId="1037"/>
          <ac:spMkLst>
            <pc:docMk/>
            <pc:sldMk cId="2474797160" sldId="288"/>
            <ac:spMk id="12" creationId="{A03D9DDB-0911-CCC6-289E-FE03CE9C7E57}"/>
          </ac:spMkLst>
        </pc:spChg>
        <pc:spChg chg="del">
          <ac:chgData name="Nino Philip Ramones" userId="1068934f-e3b4-4e88-ba23-4cb57230c594" providerId="ADAL" clId="{81DCA7F7-4CF8-4DD3-AE0B-1EC1C109C265}" dt="2023-05-16T04:14:48.728" v="105" actId="478"/>
          <ac:spMkLst>
            <pc:docMk/>
            <pc:sldMk cId="2474797160" sldId="288"/>
            <ac:spMk id="13" creationId="{CCA33C50-5359-C8E0-A0A8-645350BA97FE}"/>
          </ac:spMkLst>
        </pc:spChg>
        <pc:spChg chg="add del mod">
          <ac:chgData name="Nino Philip Ramones" userId="1068934f-e3b4-4e88-ba23-4cb57230c594" providerId="ADAL" clId="{81DCA7F7-4CF8-4DD3-AE0B-1EC1C109C265}" dt="2023-05-16T04:25:48.411" v="852"/>
          <ac:spMkLst>
            <pc:docMk/>
            <pc:sldMk cId="2474797160" sldId="288"/>
            <ac:spMk id="14" creationId="{AEE824BC-A714-BB9F-4137-F20CDFCA681B}"/>
          </ac:spMkLst>
        </pc:spChg>
        <pc:spChg chg="add mod">
          <ac:chgData name="Nino Philip Ramones" userId="1068934f-e3b4-4e88-ba23-4cb57230c594" providerId="ADAL" clId="{81DCA7F7-4CF8-4DD3-AE0B-1EC1C109C265}" dt="2023-05-16T04:55:48.451" v="1505" actId="1076"/>
          <ac:spMkLst>
            <pc:docMk/>
            <pc:sldMk cId="2474797160" sldId="288"/>
            <ac:spMk id="15" creationId="{91D48BB3-F4C0-2250-075E-DF4AF547866C}"/>
          </ac:spMkLst>
        </pc:spChg>
        <pc:spChg chg="mod">
          <ac:chgData name="Nino Philip Ramones" userId="1068934f-e3b4-4e88-ba23-4cb57230c594" providerId="ADAL" clId="{81DCA7F7-4CF8-4DD3-AE0B-1EC1C109C265}" dt="2023-05-16T04:32:27.807" v="1432"/>
          <ac:spMkLst>
            <pc:docMk/>
            <pc:sldMk cId="2474797160" sldId="288"/>
            <ac:spMk id="17" creationId="{9D1785AE-C0D5-1517-577B-84514A569042}"/>
          </ac:spMkLst>
        </pc:spChg>
        <pc:spChg chg="mod">
          <ac:chgData name="Nino Philip Ramones" userId="1068934f-e3b4-4e88-ba23-4cb57230c594" providerId="ADAL" clId="{81DCA7F7-4CF8-4DD3-AE0B-1EC1C109C265}" dt="2023-05-16T04:32:27.807" v="1432"/>
          <ac:spMkLst>
            <pc:docMk/>
            <pc:sldMk cId="2474797160" sldId="288"/>
            <ac:spMk id="18" creationId="{EAC1B38F-F28D-3FBD-E78E-026BDDF8431F}"/>
          </ac:spMkLst>
        </pc:spChg>
        <pc:spChg chg="mod">
          <ac:chgData name="Nino Philip Ramones" userId="1068934f-e3b4-4e88-ba23-4cb57230c594" providerId="ADAL" clId="{81DCA7F7-4CF8-4DD3-AE0B-1EC1C109C265}" dt="2023-05-16T04:32:27.807" v="1432"/>
          <ac:spMkLst>
            <pc:docMk/>
            <pc:sldMk cId="2474797160" sldId="288"/>
            <ac:spMk id="19" creationId="{6ED98629-70E9-DE96-CB74-B2DEEB461A4C}"/>
          </ac:spMkLst>
        </pc:spChg>
        <pc:spChg chg="mod">
          <ac:chgData name="Nino Philip Ramones" userId="1068934f-e3b4-4e88-ba23-4cb57230c594" providerId="ADAL" clId="{81DCA7F7-4CF8-4DD3-AE0B-1EC1C109C265}" dt="2023-05-16T04:32:27.807" v="1432"/>
          <ac:spMkLst>
            <pc:docMk/>
            <pc:sldMk cId="2474797160" sldId="288"/>
            <ac:spMk id="20" creationId="{C58B1B7E-4609-3FBB-637A-D75D577EF9AD}"/>
          </ac:spMkLst>
        </pc:spChg>
        <pc:spChg chg="mod">
          <ac:chgData name="Nino Philip Ramones" userId="1068934f-e3b4-4e88-ba23-4cb57230c594" providerId="ADAL" clId="{81DCA7F7-4CF8-4DD3-AE0B-1EC1C109C265}" dt="2023-05-16T04:35:53.802" v="1491" actId="207"/>
          <ac:spMkLst>
            <pc:docMk/>
            <pc:sldMk cId="2474797160" sldId="288"/>
            <ac:spMk id="22" creationId="{F6D73BF6-01C3-48AA-BD1C-D8A78A102B45}"/>
          </ac:spMkLst>
        </pc:spChg>
        <pc:spChg chg="mod">
          <ac:chgData name="Nino Philip Ramones" userId="1068934f-e3b4-4e88-ba23-4cb57230c594" providerId="ADAL" clId="{81DCA7F7-4CF8-4DD3-AE0B-1EC1C109C265}" dt="2023-05-16T04:36:01.957" v="1492" actId="207"/>
          <ac:spMkLst>
            <pc:docMk/>
            <pc:sldMk cId="2474797160" sldId="288"/>
            <ac:spMk id="23" creationId="{8A1153CF-585B-8B2B-3854-71F75C487C99}"/>
          </ac:spMkLst>
        </pc:spChg>
        <pc:spChg chg="mod">
          <ac:chgData name="Nino Philip Ramones" userId="1068934f-e3b4-4e88-ba23-4cb57230c594" providerId="ADAL" clId="{81DCA7F7-4CF8-4DD3-AE0B-1EC1C109C265}" dt="2023-05-16T04:36:08.323" v="1493" actId="207"/>
          <ac:spMkLst>
            <pc:docMk/>
            <pc:sldMk cId="2474797160" sldId="288"/>
            <ac:spMk id="24" creationId="{516AD09D-551C-2A7A-6400-51F27AD6D596}"/>
          </ac:spMkLst>
        </pc:spChg>
        <pc:spChg chg="add mod">
          <ac:chgData name="Nino Philip Ramones" userId="1068934f-e3b4-4e88-ba23-4cb57230c594" providerId="ADAL" clId="{81DCA7F7-4CF8-4DD3-AE0B-1EC1C109C265}" dt="2023-05-16T04:35:42.984" v="1489" actId="207"/>
          <ac:spMkLst>
            <pc:docMk/>
            <pc:sldMk cId="2474797160" sldId="288"/>
            <ac:spMk id="25" creationId="{9A0CB732-A883-9866-0584-2A2E7C62425B}"/>
          </ac:spMkLst>
        </pc:spChg>
        <pc:spChg chg="add mod">
          <ac:chgData name="Nino Philip Ramones" userId="1068934f-e3b4-4e88-ba23-4cb57230c594" providerId="ADAL" clId="{81DCA7F7-4CF8-4DD3-AE0B-1EC1C109C265}" dt="2023-05-16T04:35:27.673" v="1487"/>
          <ac:spMkLst>
            <pc:docMk/>
            <pc:sldMk cId="2474797160" sldId="288"/>
            <ac:spMk id="26" creationId="{8F1CDE67-7FA7-88EC-D59C-B54F5A1589D6}"/>
          </ac:spMkLst>
        </pc:spChg>
        <pc:grpChg chg="add del mod">
          <ac:chgData name="Nino Philip Ramones" userId="1068934f-e3b4-4e88-ba23-4cb57230c594" providerId="ADAL" clId="{81DCA7F7-4CF8-4DD3-AE0B-1EC1C109C265}" dt="2023-05-16T04:32:30.625" v="1433" actId="478"/>
          <ac:grpSpMkLst>
            <pc:docMk/>
            <pc:sldMk cId="2474797160" sldId="288"/>
            <ac:grpSpMk id="16" creationId="{BF3C673C-CB62-4262-B466-5171FF3E2E5E}"/>
          </ac:grpSpMkLst>
        </pc:grpChg>
        <pc:grpChg chg="add mod">
          <ac:chgData name="Nino Philip Ramones" userId="1068934f-e3b4-4e88-ba23-4cb57230c594" providerId="ADAL" clId="{81DCA7F7-4CF8-4DD3-AE0B-1EC1C109C265}" dt="2023-05-16T04:35:27.673" v="1487"/>
          <ac:grpSpMkLst>
            <pc:docMk/>
            <pc:sldMk cId="2474797160" sldId="288"/>
            <ac:grpSpMk id="21" creationId="{3BFAB13C-09B3-E117-0C3A-0FF97E8808F5}"/>
          </ac:grpSpMkLst>
        </pc:grpChg>
        <pc:picChg chg="add mod modCrop">
          <ac:chgData name="Nino Philip Ramones" userId="1068934f-e3b4-4e88-ba23-4cb57230c594" providerId="ADAL" clId="{81DCA7F7-4CF8-4DD3-AE0B-1EC1C109C265}" dt="2023-05-16T04:55:10.258" v="1503" actId="1036"/>
          <ac:picMkLst>
            <pc:docMk/>
            <pc:sldMk cId="2474797160" sldId="288"/>
            <ac:picMk id="5" creationId="{D010EB69-3473-A584-4B3A-F54DCBF6B169}"/>
          </ac:picMkLst>
        </pc:picChg>
        <pc:picChg chg="del">
          <ac:chgData name="Nino Philip Ramones" userId="1068934f-e3b4-4e88-ba23-4cb57230c594" providerId="ADAL" clId="{81DCA7F7-4CF8-4DD3-AE0B-1EC1C109C265}" dt="2023-05-16T04:14:48.728" v="105" actId="478"/>
          <ac:picMkLst>
            <pc:docMk/>
            <pc:sldMk cId="2474797160" sldId="288"/>
            <ac:picMk id="11" creationId="{3DB84044-6F0C-EB78-CC1C-5C26073F2AC0}"/>
          </ac:picMkLst>
        </pc:picChg>
        <pc:picChg chg="del">
          <ac:chgData name="Nino Philip Ramones" userId="1068934f-e3b4-4e88-ba23-4cb57230c594" providerId="ADAL" clId="{81DCA7F7-4CF8-4DD3-AE0B-1EC1C109C265}" dt="2023-05-16T04:14:48.728" v="105" actId="478"/>
          <ac:picMkLst>
            <pc:docMk/>
            <pc:sldMk cId="2474797160" sldId="288"/>
            <ac:picMk id="1026" creationId="{284D62D0-C20A-41B9-852D-90343B5CD1A8}"/>
          </ac:picMkLst>
        </pc:picChg>
      </pc:sldChg>
      <pc:sldChg chg="del">
        <pc:chgData name="Nino Philip Ramones" userId="1068934f-e3b4-4e88-ba23-4cb57230c594" providerId="ADAL" clId="{81DCA7F7-4CF8-4DD3-AE0B-1EC1C109C265}" dt="2023-05-16T04:14:23.954" v="90" actId="47"/>
        <pc:sldMkLst>
          <pc:docMk/>
          <pc:sldMk cId="2661369311" sldId="308"/>
        </pc:sldMkLst>
      </pc:sldChg>
      <pc:sldChg chg="addSp delSp modSp mod">
        <pc:chgData name="Nino Philip Ramones" userId="1068934f-e3b4-4e88-ba23-4cb57230c594" providerId="ADAL" clId="{81DCA7F7-4CF8-4DD3-AE0B-1EC1C109C265}" dt="2023-05-17T05:26:07.495" v="3634"/>
        <pc:sldMkLst>
          <pc:docMk/>
          <pc:sldMk cId="2969037122" sldId="309"/>
        </pc:sldMkLst>
        <pc:spChg chg="mod">
          <ac:chgData name="Nino Philip Ramones" userId="1068934f-e3b4-4e88-ba23-4cb57230c594" providerId="ADAL" clId="{81DCA7F7-4CF8-4DD3-AE0B-1EC1C109C265}" dt="2023-05-17T05:23:50.406" v="3573" actId="1036"/>
          <ac:spMkLst>
            <pc:docMk/>
            <pc:sldMk cId="2969037122" sldId="309"/>
            <ac:spMk id="6" creationId="{1C139C71-43D8-DA15-F46A-8598CDF1F78A}"/>
          </ac:spMkLst>
        </pc:spChg>
        <pc:spChg chg="del">
          <ac:chgData name="Nino Philip Ramones" userId="1068934f-e3b4-4e88-ba23-4cb57230c594" providerId="ADAL" clId="{81DCA7F7-4CF8-4DD3-AE0B-1EC1C109C265}" dt="2023-05-17T00:56:32.658" v="1508" actId="478"/>
          <ac:spMkLst>
            <pc:docMk/>
            <pc:sldMk cId="2969037122" sldId="309"/>
            <ac:spMk id="12" creationId="{A03D9DDB-0911-CCC6-289E-FE03CE9C7E57}"/>
          </ac:spMkLst>
        </pc:spChg>
        <pc:spChg chg="add mod">
          <ac:chgData name="Nino Philip Ramones" userId="1068934f-e3b4-4e88-ba23-4cb57230c594" providerId="ADAL" clId="{81DCA7F7-4CF8-4DD3-AE0B-1EC1C109C265}" dt="2023-05-17T01:12:16.516" v="2218" actId="1582"/>
          <ac:spMkLst>
            <pc:docMk/>
            <pc:sldMk cId="2969037122" sldId="309"/>
            <ac:spMk id="15" creationId="{86088363-4A74-A1AD-77F5-1592AA06AE02}"/>
          </ac:spMkLst>
        </pc:spChg>
        <pc:spChg chg="del">
          <ac:chgData name="Nino Philip Ramones" userId="1068934f-e3b4-4e88-ba23-4cb57230c594" providerId="ADAL" clId="{81DCA7F7-4CF8-4DD3-AE0B-1EC1C109C265}" dt="2023-05-17T00:56:28.601" v="1507" actId="478"/>
          <ac:spMkLst>
            <pc:docMk/>
            <pc:sldMk cId="2969037122" sldId="309"/>
            <ac:spMk id="18" creationId="{3541D7E5-4224-4C63-5DDD-BA6F6F83F475}"/>
          </ac:spMkLst>
        </pc:spChg>
        <pc:spChg chg="del">
          <ac:chgData name="Nino Philip Ramones" userId="1068934f-e3b4-4e88-ba23-4cb57230c594" providerId="ADAL" clId="{81DCA7F7-4CF8-4DD3-AE0B-1EC1C109C265}" dt="2023-05-17T00:56:28.601" v="1507" actId="478"/>
          <ac:spMkLst>
            <pc:docMk/>
            <pc:sldMk cId="2969037122" sldId="309"/>
            <ac:spMk id="19" creationId="{727A2137-FC9F-D6F6-B304-60E173B027F2}"/>
          </ac:spMkLst>
        </pc:spChg>
        <pc:spChg chg="mod">
          <ac:chgData name="Nino Philip Ramones" userId="1068934f-e3b4-4e88-ba23-4cb57230c594" providerId="ADAL" clId="{81DCA7F7-4CF8-4DD3-AE0B-1EC1C109C265}" dt="2023-05-17T05:23:38.520" v="3569" actId="1035"/>
          <ac:spMkLst>
            <pc:docMk/>
            <pc:sldMk cId="2969037122" sldId="309"/>
            <ac:spMk id="20" creationId="{99094F09-480B-BC12-6268-5E55DC8820B2}"/>
          </ac:spMkLst>
        </pc:spChg>
        <pc:spChg chg="add mod">
          <ac:chgData name="Nino Philip Ramones" userId="1068934f-e3b4-4e88-ba23-4cb57230c594" providerId="ADAL" clId="{81DCA7F7-4CF8-4DD3-AE0B-1EC1C109C265}" dt="2023-05-17T01:12:08.485" v="2217" actId="1076"/>
          <ac:spMkLst>
            <pc:docMk/>
            <pc:sldMk cId="2969037122" sldId="309"/>
            <ac:spMk id="21" creationId="{E1AED39C-E0BA-874D-C27C-70DAA3777A14}"/>
          </ac:spMkLst>
        </pc:spChg>
        <pc:spChg chg="mod">
          <ac:chgData name="Nino Philip Ramones" userId="1068934f-e3b4-4e88-ba23-4cb57230c594" providerId="ADAL" clId="{81DCA7F7-4CF8-4DD3-AE0B-1EC1C109C265}" dt="2023-05-17T05:26:07.495" v="3634"/>
          <ac:spMkLst>
            <pc:docMk/>
            <pc:sldMk cId="2969037122" sldId="309"/>
            <ac:spMk id="24" creationId="{CD303A09-2079-B680-A955-27E47D32CE9C}"/>
          </ac:spMkLst>
        </pc:spChg>
        <pc:spChg chg="mod">
          <ac:chgData name="Nino Philip Ramones" userId="1068934f-e3b4-4e88-ba23-4cb57230c594" providerId="ADAL" clId="{81DCA7F7-4CF8-4DD3-AE0B-1EC1C109C265}" dt="2023-05-17T05:26:07.495" v="3634"/>
          <ac:spMkLst>
            <pc:docMk/>
            <pc:sldMk cId="2969037122" sldId="309"/>
            <ac:spMk id="25" creationId="{CDA67F31-9B5D-0856-C75A-C438844EE7AA}"/>
          </ac:spMkLst>
        </pc:spChg>
        <pc:grpChg chg="del">
          <ac:chgData name="Nino Philip Ramones" userId="1068934f-e3b4-4e88-ba23-4cb57230c594" providerId="ADAL" clId="{81DCA7F7-4CF8-4DD3-AE0B-1EC1C109C265}" dt="2023-05-17T05:26:07.054" v="3633" actId="478"/>
          <ac:grpSpMkLst>
            <pc:docMk/>
            <pc:sldMk cId="2969037122" sldId="309"/>
            <ac:grpSpMk id="7" creationId="{D0A2E892-AD21-25E5-45E7-7EABB1868FC3}"/>
          </ac:grpSpMkLst>
        </pc:grpChg>
        <pc:grpChg chg="del">
          <ac:chgData name="Nino Philip Ramones" userId="1068934f-e3b4-4e88-ba23-4cb57230c594" providerId="ADAL" clId="{81DCA7F7-4CF8-4DD3-AE0B-1EC1C109C265}" dt="2023-05-17T00:56:24.792" v="1506" actId="478"/>
          <ac:grpSpMkLst>
            <pc:docMk/>
            <pc:sldMk cId="2969037122" sldId="309"/>
            <ac:grpSpMk id="17" creationId="{7425DD19-40DC-E7A7-65E1-92F932101E58}"/>
          </ac:grpSpMkLst>
        </pc:grpChg>
        <pc:grpChg chg="add mod">
          <ac:chgData name="Nino Philip Ramones" userId="1068934f-e3b4-4e88-ba23-4cb57230c594" providerId="ADAL" clId="{81DCA7F7-4CF8-4DD3-AE0B-1EC1C109C265}" dt="2023-05-17T05:26:07.495" v="3634"/>
          <ac:grpSpMkLst>
            <pc:docMk/>
            <pc:sldMk cId="2969037122" sldId="309"/>
            <ac:grpSpMk id="22" creationId="{EEDE539B-BAD7-99C7-58B2-E761D94153C6}"/>
          </ac:grpSpMkLst>
        </pc:grpChg>
        <pc:picChg chg="add mod">
          <ac:chgData name="Nino Philip Ramones" userId="1068934f-e3b4-4e88-ba23-4cb57230c594" providerId="ADAL" clId="{81DCA7F7-4CF8-4DD3-AE0B-1EC1C109C265}" dt="2023-05-17T00:58:21.827" v="1522" actId="1076"/>
          <ac:picMkLst>
            <pc:docMk/>
            <pc:sldMk cId="2969037122" sldId="309"/>
            <ac:picMk id="4" creationId="{80662A47-F75A-C8B9-2210-A87893A6A865}"/>
          </ac:picMkLst>
        </pc:picChg>
        <pc:picChg chg="add mod">
          <ac:chgData name="Nino Philip Ramones" userId="1068934f-e3b4-4e88-ba23-4cb57230c594" providerId="ADAL" clId="{81DCA7F7-4CF8-4DD3-AE0B-1EC1C109C265}" dt="2023-05-17T01:04:51.427" v="1804" actId="14100"/>
          <ac:picMkLst>
            <pc:docMk/>
            <pc:sldMk cId="2969037122" sldId="309"/>
            <ac:picMk id="13" creationId="{81B7CC2A-BE32-50A0-CAC3-EBA3FBF89FC7}"/>
          </ac:picMkLst>
        </pc:picChg>
        <pc:cxnChg chg="mod">
          <ac:chgData name="Nino Philip Ramones" userId="1068934f-e3b4-4e88-ba23-4cb57230c594" providerId="ADAL" clId="{81DCA7F7-4CF8-4DD3-AE0B-1EC1C109C265}" dt="2023-05-17T05:26:07.495" v="3634"/>
          <ac:cxnSpMkLst>
            <pc:docMk/>
            <pc:sldMk cId="2969037122" sldId="309"/>
            <ac:cxnSpMk id="23" creationId="{56582186-FCBA-D0FB-FE85-FF56ED8DC96C}"/>
          </ac:cxnSpMkLst>
        </pc:cxnChg>
      </pc:sldChg>
      <pc:sldChg chg="del">
        <pc:chgData name="Nino Philip Ramones" userId="1068934f-e3b4-4e88-ba23-4cb57230c594" providerId="ADAL" clId="{81DCA7F7-4CF8-4DD3-AE0B-1EC1C109C265}" dt="2023-05-16T04:14:23.954" v="90" actId="47"/>
        <pc:sldMkLst>
          <pc:docMk/>
          <pc:sldMk cId="2723899760" sldId="310"/>
        </pc:sldMkLst>
      </pc:sldChg>
      <pc:sldChg chg="addSp delSp modSp add mod">
        <pc:chgData name="Nino Philip Ramones" userId="1068934f-e3b4-4e88-ba23-4cb57230c594" providerId="ADAL" clId="{81DCA7F7-4CF8-4DD3-AE0B-1EC1C109C265}" dt="2023-05-17T05:26:12.163" v="3636"/>
        <pc:sldMkLst>
          <pc:docMk/>
          <pc:sldMk cId="3384722998" sldId="310"/>
        </pc:sldMkLst>
        <pc:spChg chg="mod">
          <ac:chgData name="Nino Philip Ramones" userId="1068934f-e3b4-4e88-ba23-4cb57230c594" providerId="ADAL" clId="{81DCA7F7-4CF8-4DD3-AE0B-1EC1C109C265}" dt="2023-05-17T01:46:27.514" v="2484" actId="20577"/>
          <ac:spMkLst>
            <pc:docMk/>
            <pc:sldMk cId="3384722998" sldId="310"/>
            <ac:spMk id="2" creationId="{05373617-D585-BAF0-0B5B-D2CF324A4D6B}"/>
          </ac:spMkLst>
        </pc:spChg>
        <pc:spChg chg="add del mod">
          <ac:chgData name="Nino Philip Ramones" userId="1068934f-e3b4-4e88-ba23-4cb57230c594" providerId="ADAL" clId="{81DCA7F7-4CF8-4DD3-AE0B-1EC1C109C265}" dt="2023-05-17T01:46:16.451" v="2467"/>
          <ac:spMkLst>
            <pc:docMk/>
            <pc:sldMk cId="3384722998" sldId="310"/>
            <ac:spMk id="3" creationId="{EC78AA47-66D0-915F-D067-DE47008E8296}"/>
          </ac:spMkLst>
        </pc:spChg>
        <pc:spChg chg="mod">
          <ac:chgData name="Nino Philip Ramones" userId="1068934f-e3b4-4e88-ba23-4cb57230c594" providerId="ADAL" clId="{81DCA7F7-4CF8-4DD3-AE0B-1EC1C109C265}" dt="2023-05-17T05:16:58.477" v="3457" actId="20577"/>
          <ac:spMkLst>
            <pc:docMk/>
            <pc:sldMk cId="3384722998" sldId="310"/>
            <ac:spMk id="6" creationId="{1C139C71-43D8-DA15-F46A-8598CDF1F78A}"/>
          </ac:spMkLst>
        </pc:spChg>
        <pc:spChg chg="del">
          <ac:chgData name="Nino Philip Ramones" userId="1068934f-e3b4-4e88-ba23-4cb57230c594" providerId="ADAL" clId="{81DCA7F7-4CF8-4DD3-AE0B-1EC1C109C265}" dt="2023-05-17T01:45:02.190" v="2313" actId="478"/>
          <ac:spMkLst>
            <pc:docMk/>
            <pc:sldMk cId="3384722998" sldId="310"/>
            <ac:spMk id="15" creationId="{86088363-4A74-A1AD-77F5-1592AA06AE02}"/>
          </ac:spMkLst>
        </pc:spChg>
        <pc:spChg chg="mod">
          <ac:chgData name="Nino Philip Ramones" userId="1068934f-e3b4-4e88-ba23-4cb57230c594" providerId="ADAL" clId="{81DCA7F7-4CF8-4DD3-AE0B-1EC1C109C265}" dt="2023-05-17T05:26:12.163" v="3636"/>
          <ac:spMkLst>
            <pc:docMk/>
            <pc:sldMk cId="3384722998" sldId="310"/>
            <ac:spMk id="17" creationId="{3BD31FF1-7825-5AE3-561D-91CCCABA2D4D}"/>
          </ac:spMkLst>
        </pc:spChg>
        <pc:spChg chg="mod">
          <ac:chgData name="Nino Philip Ramones" userId="1068934f-e3b4-4e88-ba23-4cb57230c594" providerId="ADAL" clId="{81DCA7F7-4CF8-4DD3-AE0B-1EC1C109C265}" dt="2023-05-17T05:26:12.163" v="3636"/>
          <ac:spMkLst>
            <pc:docMk/>
            <pc:sldMk cId="3384722998" sldId="310"/>
            <ac:spMk id="18" creationId="{1DF8A6EA-1D9D-CBD5-2940-96C31AB17B06}"/>
          </ac:spMkLst>
        </pc:spChg>
        <pc:spChg chg="mod">
          <ac:chgData name="Nino Philip Ramones" userId="1068934f-e3b4-4e88-ba23-4cb57230c594" providerId="ADAL" clId="{81DCA7F7-4CF8-4DD3-AE0B-1EC1C109C265}" dt="2023-05-17T05:10:46.588" v="2829" actId="1076"/>
          <ac:spMkLst>
            <pc:docMk/>
            <pc:sldMk cId="3384722998" sldId="310"/>
            <ac:spMk id="20" creationId="{99094F09-480B-BC12-6268-5E55DC8820B2}"/>
          </ac:spMkLst>
        </pc:spChg>
        <pc:spChg chg="del">
          <ac:chgData name="Nino Philip Ramones" userId="1068934f-e3b4-4e88-ba23-4cb57230c594" providerId="ADAL" clId="{81DCA7F7-4CF8-4DD3-AE0B-1EC1C109C265}" dt="2023-05-17T01:45:02.190" v="2313" actId="478"/>
          <ac:spMkLst>
            <pc:docMk/>
            <pc:sldMk cId="3384722998" sldId="310"/>
            <ac:spMk id="21" creationId="{E1AED39C-E0BA-874D-C27C-70DAA3777A14}"/>
          </ac:spMkLst>
        </pc:spChg>
        <pc:grpChg chg="del">
          <ac:chgData name="Nino Philip Ramones" userId="1068934f-e3b4-4e88-ba23-4cb57230c594" providerId="ADAL" clId="{81DCA7F7-4CF8-4DD3-AE0B-1EC1C109C265}" dt="2023-05-17T05:26:11.636" v="3635" actId="478"/>
          <ac:grpSpMkLst>
            <pc:docMk/>
            <pc:sldMk cId="3384722998" sldId="310"/>
            <ac:grpSpMk id="7" creationId="{D0A2E892-AD21-25E5-45E7-7EABB1868FC3}"/>
          </ac:grpSpMkLst>
        </pc:grpChg>
        <pc:grpChg chg="add mod">
          <ac:chgData name="Nino Philip Ramones" userId="1068934f-e3b4-4e88-ba23-4cb57230c594" providerId="ADAL" clId="{81DCA7F7-4CF8-4DD3-AE0B-1EC1C109C265}" dt="2023-05-17T05:26:12.163" v="3636"/>
          <ac:grpSpMkLst>
            <pc:docMk/>
            <pc:sldMk cId="3384722998" sldId="310"/>
            <ac:grpSpMk id="14" creationId="{8948C0C7-6871-ECA0-C42C-87C45B3CC4AF}"/>
          </ac:grpSpMkLst>
        </pc:grpChg>
        <pc:picChg chg="del">
          <ac:chgData name="Nino Philip Ramones" userId="1068934f-e3b4-4e88-ba23-4cb57230c594" providerId="ADAL" clId="{81DCA7F7-4CF8-4DD3-AE0B-1EC1C109C265}" dt="2023-05-17T01:45:02.190" v="2313" actId="478"/>
          <ac:picMkLst>
            <pc:docMk/>
            <pc:sldMk cId="3384722998" sldId="310"/>
            <ac:picMk id="4" creationId="{80662A47-F75A-C8B9-2210-A87893A6A865}"/>
          </ac:picMkLst>
        </pc:picChg>
        <pc:picChg chg="add mod">
          <ac:chgData name="Nino Philip Ramones" userId="1068934f-e3b4-4e88-ba23-4cb57230c594" providerId="ADAL" clId="{81DCA7F7-4CF8-4DD3-AE0B-1EC1C109C265}" dt="2023-05-17T05:10:07.107" v="2796" actId="14100"/>
          <ac:picMkLst>
            <pc:docMk/>
            <pc:sldMk cId="3384722998" sldId="310"/>
            <ac:picMk id="11" creationId="{60BEE323-49D0-2312-A8D4-3E6175B18063}"/>
          </ac:picMkLst>
        </pc:picChg>
        <pc:picChg chg="add mod">
          <ac:chgData name="Nino Philip Ramones" userId="1068934f-e3b4-4e88-ba23-4cb57230c594" providerId="ADAL" clId="{81DCA7F7-4CF8-4DD3-AE0B-1EC1C109C265}" dt="2023-05-17T05:10:37.822" v="2828" actId="1366"/>
          <ac:picMkLst>
            <pc:docMk/>
            <pc:sldMk cId="3384722998" sldId="310"/>
            <ac:picMk id="12" creationId="{F1EBDE58-9B59-7CBF-E623-F9BC6A1903E6}"/>
          </ac:picMkLst>
        </pc:picChg>
        <pc:picChg chg="del">
          <ac:chgData name="Nino Philip Ramones" userId="1068934f-e3b4-4e88-ba23-4cb57230c594" providerId="ADAL" clId="{81DCA7F7-4CF8-4DD3-AE0B-1EC1C109C265}" dt="2023-05-17T01:45:02.190" v="2313" actId="478"/>
          <ac:picMkLst>
            <pc:docMk/>
            <pc:sldMk cId="3384722998" sldId="310"/>
            <ac:picMk id="13" creationId="{81B7CC2A-BE32-50A0-CAC3-EBA3FBF89FC7}"/>
          </ac:picMkLst>
        </pc:picChg>
        <pc:cxnChg chg="mod">
          <ac:chgData name="Nino Philip Ramones" userId="1068934f-e3b4-4e88-ba23-4cb57230c594" providerId="ADAL" clId="{81DCA7F7-4CF8-4DD3-AE0B-1EC1C109C265}" dt="2023-05-17T05:26:12.163" v="3636"/>
          <ac:cxnSpMkLst>
            <pc:docMk/>
            <pc:sldMk cId="3384722998" sldId="310"/>
            <ac:cxnSpMk id="16" creationId="{BAD9A59C-69C7-E292-5F6E-D6196E4B78FB}"/>
          </ac:cxnSpMkLst>
        </pc:cxnChg>
      </pc:sldChg>
      <pc:sldChg chg="addSp delSp modSp add mod">
        <pc:chgData name="Nino Philip Ramones" userId="1068934f-e3b4-4e88-ba23-4cb57230c594" providerId="ADAL" clId="{81DCA7F7-4CF8-4DD3-AE0B-1EC1C109C265}" dt="2023-05-17T05:39:16.459" v="4679" actId="20577"/>
        <pc:sldMkLst>
          <pc:docMk/>
          <pc:sldMk cId="1589353897" sldId="311"/>
        </pc:sldMkLst>
        <pc:spChg chg="mod">
          <ac:chgData name="Nino Philip Ramones" userId="1068934f-e3b4-4e88-ba23-4cb57230c594" providerId="ADAL" clId="{81DCA7F7-4CF8-4DD3-AE0B-1EC1C109C265}" dt="2023-05-17T05:17:29.208" v="3543" actId="20577"/>
          <ac:spMkLst>
            <pc:docMk/>
            <pc:sldMk cId="1589353897" sldId="311"/>
            <ac:spMk id="2" creationId="{05373617-D585-BAF0-0B5B-D2CF324A4D6B}"/>
          </ac:spMkLst>
        </pc:spChg>
        <pc:spChg chg="mod">
          <ac:chgData name="Nino Philip Ramones" userId="1068934f-e3b4-4e88-ba23-4cb57230c594" providerId="ADAL" clId="{81DCA7F7-4CF8-4DD3-AE0B-1EC1C109C265}" dt="2023-05-17T05:39:16.459" v="4679" actId="20577"/>
          <ac:spMkLst>
            <pc:docMk/>
            <pc:sldMk cId="1589353897" sldId="311"/>
            <ac:spMk id="6" creationId="{1C139C71-43D8-DA15-F46A-8598CDF1F78A}"/>
          </ac:spMkLst>
        </pc:spChg>
        <pc:spChg chg="add mod">
          <ac:chgData name="Nino Philip Ramones" userId="1068934f-e3b4-4e88-ba23-4cb57230c594" providerId="ADAL" clId="{81DCA7F7-4CF8-4DD3-AE0B-1EC1C109C265}" dt="2023-05-17T05:36:27.322" v="4625" actId="404"/>
          <ac:spMkLst>
            <pc:docMk/>
            <pc:sldMk cId="1589353897" sldId="311"/>
            <ac:spMk id="14" creationId="{7C61C313-BCD2-3CA2-1931-59B131C7AACC}"/>
          </ac:spMkLst>
        </pc:spChg>
        <pc:spChg chg="mod">
          <ac:chgData name="Nino Philip Ramones" userId="1068934f-e3b4-4e88-ba23-4cb57230c594" providerId="ADAL" clId="{81DCA7F7-4CF8-4DD3-AE0B-1EC1C109C265}" dt="2023-05-17T05:26:15.951" v="3638"/>
          <ac:spMkLst>
            <pc:docMk/>
            <pc:sldMk cId="1589353897" sldId="311"/>
            <ac:spMk id="17" creationId="{E836EFD1-0F09-6D82-559A-FD4C4542C69D}"/>
          </ac:spMkLst>
        </pc:spChg>
        <pc:spChg chg="mod">
          <ac:chgData name="Nino Philip Ramones" userId="1068934f-e3b4-4e88-ba23-4cb57230c594" providerId="ADAL" clId="{81DCA7F7-4CF8-4DD3-AE0B-1EC1C109C265}" dt="2023-05-17T05:26:15.951" v="3638"/>
          <ac:spMkLst>
            <pc:docMk/>
            <pc:sldMk cId="1589353897" sldId="311"/>
            <ac:spMk id="18" creationId="{550930EC-018A-0B3F-670D-2C35826FABBA}"/>
          </ac:spMkLst>
        </pc:spChg>
        <pc:spChg chg="add mod">
          <ac:chgData name="Nino Philip Ramones" userId="1068934f-e3b4-4e88-ba23-4cb57230c594" providerId="ADAL" clId="{81DCA7F7-4CF8-4DD3-AE0B-1EC1C109C265}" dt="2023-05-17T05:36:20.457" v="4624" actId="403"/>
          <ac:spMkLst>
            <pc:docMk/>
            <pc:sldMk cId="1589353897" sldId="311"/>
            <ac:spMk id="19" creationId="{DBF73D6F-CE99-8EC3-731C-0A1FC4BBF951}"/>
          </ac:spMkLst>
        </pc:spChg>
        <pc:spChg chg="del">
          <ac:chgData name="Nino Philip Ramones" userId="1068934f-e3b4-4e88-ba23-4cb57230c594" providerId="ADAL" clId="{81DCA7F7-4CF8-4DD3-AE0B-1EC1C109C265}" dt="2023-05-17T05:17:35.044" v="3544" actId="478"/>
          <ac:spMkLst>
            <pc:docMk/>
            <pc:sldMk cId="1589353897" sldId="311"/>
            <ac:spMk id="20" creationId="{99094F09-480B-BC12-6268-5E55DC8820B2}"/>
          </ac:spMkLst>
        </pc:spChg>
        <pc:spChg chg="add mod">
          <ac:chgData name="Nino Philip Ramones" userId="1068934f-e3b4-4e88-ba23-4cb57230c594" providerId="ADAL" clId="{81DCA7F7-4CF8-4DD3-AE0B-1EC1C109C265}" dt="2023-05-17T05:36:20.457" v="4624" actId="403"/>
          <ac:spMkLst>
            <pc:docMk/>
            <pc:sldMk cId="1589353897" sldId="311"/>
            <ac:spMk id="21" creationId="{CE0B0F0B-7A4E-45E5-1E4C-FF361469BDE2}"/>
          </ac:spMkLst>
        </pc:spChg>
        <pc:spChg chg="add mod">
          <ac:chgData name="Nino Philip Ramones" userId="1068934f-e3b4-4e88-ba23-4cb57230c594" providerId="ADAL" clId="{81DCA7F7-4CF8-4DD3-AE0B-1EC1C109C265}" dt="2023-05-17T05:36:20.457" v="4624" actId="403"/>
          <ac:spMkLst>
            <pc:docMk/>
            <pc:sldMk cId="1589353897" sldId="311"/>
            <ac:spMk id="22" creationId="{A2D68C40-BC24-1651-6F43-65EB9C3AC077}"/>
          </ac:spMkLst>
        </pc:spChg>
        <pc:grpChg chg="del">
          <ac:chgData name="Nino Philip Ramones" userId="1068934f-e3b4-4e88-ba23-4cb57230c594" providerId="ADAL" clId="{81DCA7F7-4CF8-4DD3-AE0B-1EC1C109C265}" dt="2023-05-17T05:26:15.487" v="3637" actId="478"/>
          <ac:grpSpMkLst>
            <pc:docMk/>
            <pc:sldMk cId="1589353897" sldId="311"/>
            <ac:grpSpMk id="7" creationId="{D0A2E892-AD21-25E5-45E7-7EABB1868FC3}"/>
          </ac:grpSpMkLst>
        </pc:grpChg>
        <pc:grpChg chg="add mod">
          <ac:chgData name="Nino Philip Ramones" userId="1068934f-e3b4-4e88-ba23-4cb57230c594" providerId="ADAL" clId="{81DCA7F7-4CF8-4DD3-AE0B-1EC1C109C265}" dt="2023-05-17T05:26:15.951" v="3638"/>
          <ac:grpSpMkLst>
            <pc:docMk/>
            <pc:sldMk cId="1589353897" sldId="311"/>
            <ac:grpSpMk id="15" creationId="{A65B5D19-148C-BE63-8F0A-8DA940196E97}"/>
          </ac:grpSpMkLst>
        </pc:grpChg>
        <pc:picChg chg="add mod">
          <ac:chgData name="Nino Philip Ramones" userId="1068934f-e3b4-4e88-ba23-4cb57230c594" providerId="ADAL" clId="{81DCA7F7-4CF8-4DD3-AE0B-1EC1C109C265}" dt="2023-05-17T05:26:40.076" v="3644" actId="14100"/>
          <ac:picMkLst>
            <pc:docMk/>
            <pc:sldMk cId="1589353897" sldId="311"/>
            <ac:picMk id="4" creationId="{16C63ECD-AD39-46ED-A261-59DEED9AE022}"/>
          </ac:picMkLst>
        </pc:picChg>
        <pc:picChg chg="del">
          <ac:chgData name="Nino Philip Ramones" userId="1068934f-e3b4-4e88-ba23-4cb57230c594" providerId="ADAL" clId="{81DCA7F7-4CF8-4DD3-AE0B-1EC1C109C265}" dt="2023-05-17T05:17:35.044" v="3544" actId="478"/>
          <ac:picMkLst>
            <pc:docMk/>
            <pc:sldMk cId="1589353897" sldId="311"/>
            <ac:picMk id="11" creationId="{60BEE323-49D0-2312-A8D4-3E6175B18063}"/>
          </ac:picMkLst>
        </pc:picChg>
        <pc:picChg chg="del">
          <ac:chgData name="Nino Philip Ramones" userId="1068934f-e3b4-4e88-ba23-4cb57230c594" providerId="ADAL" clId="{81DCA7F7-4CF8-4DD3-AE0B-1EC1C109C265}" dt="2023-05-17T05:17:35.044" v="3544" actId="478"/>
          <ac:picMkLst>
            <pc:docMk/>
            <pc:sldMk cId="1589353897" sldId="311"/>
            <ac:picMk id="12" creationId="{F1EBDE58-9B59-7CBF-E623-F9BC6A1903E6}"/>
          </ac:picMkLst>
        </pc:picChg>
        <pc:picChg chg="add mod">
          <ac:chgData name="Nino Philip Ramones" userId="1068934f-e3b4-4e88-ba23-4cb57230c594" providerId="ADAL" clId="{81DCA7F7-4CF8-4DD3-AE0B-1EC1C109C265}" dt="2023-05-17T05:24:58.117" v="3585" actId="1036"/>
          <ac:picMkLst>
            <pc:docMk/>
            <pc:sldMk cId="1589353897" sldId="311"/>
            <ac:picMk id="13" creationId="{07CAC93D-003A-B848-CB89-5FBBA18012EE}"/>
          </ac:picMkLst>
        </pc:picChg>
        <pc:cxnChg chg="mod">
          <ac:chgData name="Nino Philip Ramones" userId="1068934f-e3b4-4e88-ba23-4cb57230c594" providerId="ADAL" clId="{81DCA7F7-4CF8-4DD3-AE0B-1EC1C109C265}" dt="2023-05-17T05:26:15.951" v="3638"/>
          <ac:cxnSpMkLst>
            <pc:docMk/>
            <pc:sldMk cId="1589353897" sldId="311"/>
            <ac:cxnSpMk id="16" creationId="{9DA4F601-8482-694A-57BD-EDD1E0D3693E}"/>
          </ac:cxnSpMkLst>
        </pc:cxnChg>
      </pc:sldChg>
      <pc:sldChg chg="del">
        <pc:chgData name="Nino Philip Ramones" userId="1068934f-e3b4-4e88-ba23-4cb57230c594" providerId="ADAL" clId="{81DCA7F7-4CF8-4DD3-AE0B-1EC1C109C265}" dt="2023-05-16T04:14:23.954" v="90" actId="47"/>
        <pc:sldMkLst>
          <pc:docMk/>
          <pc:sldMk cId="3239527936" sldId="311"/>
        </pc:sldMkLst>
      </pc:sldChg>
      <pc:sldChg chg="addSp delSp modSp add del mod ord">
        <pc:chgData name="Nino Philip Ramones" userId="1068934f-e3b4-4e88-ba23-4cb57230c594" providerId="ADAL" clId="{81DCA7F7-4CF8-4DD3-AE0B-1EC1C109C265}" dt="2023-05-17T06:23:57.076" v="6384" actId="47"/>
        <pc:sldMkLst>
          <pc:docMk/>
          <pc:sldMk cId="3272708559" sldId="312"/>
        </pc:sldMkLst>
        <pc:spChg chg="mod">
          <ac:chgData name="Nino Philip Ramones" userId="1068934f-e3b4-4e88-ba23-4cb57230c594" providerId="ADAL" clId="{81DCA7F7-4CF8-4DD3-AE0B-1EC1C109C265}" dt="2023-05-17T05:46:59.926" v="4743" actId="20577"/>
          <ac:spMkLst>
            <pc:docMk/>
            <pc:sldMk cId="3272708559" sldId="312"/>
            <ac:spMk id="2" creationId="{05373617-D585-BAF0-0B5B-D2CF324A4D6B}"/>
          </ac:spMkLst>
        </pc:spChg>
        <pc:spChg chg="add mod">
          <ac:chgData name="Nino Philip Ramones" userId="1068934f-e3b4-4e88-ba23-4cb57230c594" providerId="ADAL" clId="{81DCA7F7-4CF8-4DD3-AE0B-1EC1C109C265}" dt="2023-05-17T06:05:55.520" v="6024" actId="1036"/>
          <ac:spMkLst>
            <pc:docMk/>
            <pc:sldMk cId="3272708559" sldId="312"/>
            <ac:spMk id="3" creationId="{FCE2BEB8-4548-549B-A921-52982644D22D}"/>
          </ac:spMkLst>
        </pc:spChg>
        <pc:spChg chg="add mod">
          <ac:chgData name="Nino Philip Ramones" userId="1068934f-e3b4-4e88-ba23-4cb57230c594" providerId="ADAL" clId="{81DCA7F7-4CF8-4DD3-AE0B-1EC1C109C265}" dt="2023-05-17T05:58:11.543" v="5419" actId="20577"/>
          <ac:spMkLst>
            <pc:docMk/>
            <pc:sldMk cId="3272708559" sldId="312"/>
            <ac:spMk id="4" creationId="{1A9242AF-E34E-F1AC-8B80-1288D9BAB8E7}"/>
          </ac:spMkLst>
        </pc:spChg>
        <pc:spChg chg="add del mod">
          <ac:chgData name="Nino Philip Ramones" userId="1068934f-e3b4-4e88-ba23-4cb57230c594" providerId="ADAL" clId="{81DCA7F7-4CF8-4DD3-AE0B-1EC1C109C265}" dt="2023-05-17T06:05:43.003" v="6023" actId="403"/>
          <ac:spMkLst>
            <pc:docMk/>
            <pc:sldMk cId="3272708559" sldId="312"/>
            <ac:spMk id="6" creationId="{1C139C71-43D8-DA15-F46A-8598CDF1F78A}"/>
          </ac:spMkLst>
        </pc:spChg>
        <pc:spChg chg="add del">
          <ac:chgData name="Nino Philip Ramones" userId="1068934f-e3b4-4e88-ba23-4cb57230c594" providerId="ADAL" clId="{81DCA7F7-4CF8-4DD3-AE0B-1EC1C109C265}" dt="2023-05-17T05:49:18.770" v="4746" actId="478"/>
          <ac:spMkLst>
            <pc:docMk/>
            <pc:sldMk cId="3272708559" sldId="312"/>
            <ac:spMk id="20" creationId="{99094F09-480B-BC12-6268-5E55DC8820B2}"/>
          </ac:spMkLst>
        </pc:spChg>
        <pc:picChg chg="add del">
          <ac:chgData name="Nino Philip Ramones" userId="1068934f-e3b4-4e88-ba23-4cb57230c594" providerId="ADAL" clId="{81DCA7F7-4CF8-4DD3-AE0B-1EC1C109C265}" dt="2023-05-17T05:49:18.770" v="4746" actId="478"/>
          <ac:picMkLst>
            <pc:docMk/>
            <pc:sldMk cId="3272708559" sldId="312"/>
            <ac:picMk id="11" creationId="{60BEE323-49D0-2312-A8D4-3E6175B18063}"/>
          </ac:picMkLst>
        </pc:picChg>
        <pc:picChg chg="add del">
          <ac:chgData name="Nino Philip Ramones" userId="1068934f-e3b4-4e88-ba23-4cb57230c594" providerId="ADAL" clId="{81DCA7F7-4CF8-4DD3-AE0B-1EC1C109C265}" dt="2023-05-17T05:49:18.770" v="4746" actId="478"/>
          <ac:picMkLst>
            <pc:docMk/>
            <pc:sldMk cId="3272708559" sldId="312"/>
            <ac:picMk id="12" creationId="{F1EBDE58-9B59-7CBF-E623-F9BC6A1903E6}"/>
          </ac:picMkLst>
        </pc:picChg>
        <pc:picChg chg="add mod">
          <ac:chgData name="Nino Philip Ramones" userId="1068934f-e3b4-4e88-ba23-4cb57230c594" providerId="ADAL" clId="{81DCA7F7-4CF8-4DD3-AE0B-1EC1C109C265}" dt="2023-05-17T05:59:27.287" v="5443" actId="1036"/>
          <ac:picMkLst>
            <pc:docMk/>
            <pc:sldMk cId="3272708559" sldId="312"/>
            <ac:picMk id="1026" creationId="{A9E4F8CE-098C-5F26-1E5A-1BB43C5A5317}"/>
          </ac:picMkLst>
        </pc:picChg>
      </pc:sldChg>
      <pc:sldChg chg="del">
        <pc:chgData name="Nino Philip Ramones" userId="1068934f-e3b4-4e88-ba23-4cb57230c594" providerId="ADAL" clId="{81DCA7F7-4CF8-4DD3-AE0B-1EC1C109C265}" dt="2023-05-16T04:14:23.954" v="90" actId="47"/>
        <pc:sldMkLst>
          <pc:docMk/>
          <pc:sldMk cId="3823646011" sldId="312"/>
        </pc:sldMkLst>
      </pc:sldChg>
      <pc:sldChg chg="addSp delSp modSp add del mod ord">
        <pc:chgData name="Nino Philip Ramones" userId="1068934f-e3b4-4e88-ba23-4cb57230c594" providerId="ADAL" clId="{81DCA7F7-4CF8-4DD3-AE0B-1EC1C109C265}" dt="2023-05-17T06:22:26.626" v="6296" actId="47"/>
        <pc:sldMkLst>
          <pc:docMk/>
          <pc:sldMk cId="1041642664" sldId="313"/>
        </pc:sldMkLst>
        <pc:spChg chg="add del mod">
          <ac:chgData name="Nino Philip Ramones" userId="1068934f-e3b4-4e88-ba23-4cb57230c594" providerId="ADAL" clId="{81DCA7F7-4CF8-4DD3-AE0B-1EC1C109C265}" dt="2023-05-17T06:17:11.327" v="6156" actId="688"/>
          <ac:spMkLst>
            <pc:docMk/>
            <pc:sldMk cId="1041642664" sldId="313"/>
            <ac:spMk id="2" creationId="{05373617-D585-BAF0-0B5B-D2CF324A4D6B}"/>
          </ac:spMkLst>
        </pc:spChg>
        <pc:spChg chg="del">
          <ac:chgData name="Nino Philip Ramones" userId="1068934f-e3b4-4e88-ba23-4cb57230c594" providerId="ADAL" clId="{81DCA7F7-4CF8-4DD3-AE0B-1EC1C109C265}" dt="2023-05-17T06:07:17.734" v="6056" actId="478"/>
          <ac:spMkLst>
            <pc:docMk/>
            <pc:sldMk cId="1041642664" sldId="313"/>
            <ac:spMk id="6" creationId="{1C139C71-43D8-DA15-F46A-8598CDF1F78A}"/>
          </ac:spMkLst>
        </pc:spChg>
        <pc:spChg chg="del mod">
          <ac:chgData name="Nino Philip Ramones" userId="1068934f-e3b4-4e88-ba23-4cb57230c594" providerId="ADAL" clId="{81DCA7F7-4CF8-4DD3-AE0B-1EC1C109C265}" dt="2023-05-17T06:15:46.178" v="6146" actId="478"/>
          <ac:spMkLst>
            <pc:docMk/>
            <pc:sldMk cId="1041642664" sldId="313"/>
            <ac:spMk id="20" creationId="{99094F09-480B-BC12-6268-5E55DC8820B2}"/>
          </ac:spMkLst>
        </pc:spChg>
        <pc:spChg chg="add del mod">
          <ac:chgData name="Nino Philip Ramones" userId="1068934f-e3b4-4e88-ba23-4cb57230c594" providerId="ADAL" clId="{81DCA7F7-4CF8-4DD3-AE0B-1EC1C109C265}" dt="2023-05-17T06:16:29.689" v="6152" actId="478"/>
          <ac:spMkLst>
            <pc:docMk/>
            <pc:sldMk cId="1041642664" sldId="313"/>
            <ac:spMk id="21" creationId="{78E0332D-53B9-EF2F-7AF2-84DBB0E0B68A}"/>
          </ac:spMkLst>
        </pc:spChg>
        <pc:spChg chg="add del mod">
          <ac:chgData name="Nino Philip Ramones" userId="1068934f-e3b4-4e88-ba23-4cb57230c594" providerId="ADAL" clId="{81DCA7F7-4CF8-4DD3-AE0B-1EC1C109C265}" dt="2023-05-17T06:17:52.363" v="6169" actId="478"/>
          <ac:spMkLst>
            <pc:docMk/>
            <pc:sldMk cId="1041642664" sldId="313"/>
            <ac:spMk id="22" creationId="{3C225928-9BB3-DB22-7205-77F4B765A8B9}"/>
          </ac:spMkLst>
        </pc:spChg>
        <pc:spChg chg="add del mod">
          <ac:chgData name="Nino Philip Ramones" userId="1068934f-e3b4-4e88-ba23-4cb57230c594" providerId="ADAL" clId="{81DCA7F7-4CF8-4DD3-AE0B-1EC1C109C265}" dt="2023-05-17T06:17:52.363" v="6169" actId="478"/>
          <ac:spMkLst>
            <pc:docMk/>
            <pc:sldMk cId="1041642664" sldId="313"/>
            <ac:spMk id="23" creationId="{105DD829-37FB-2B4A-1F32-D900ECEA6D9F}"/>
          </ac:spMkLst>
        </pc:spChg>
        <pc:spChg chg="add del mod">
          <ac:chgData name="Nino Philip Ramones" userId="1068934f-e3b4-4e88-ba23-4cb57230c594" providerId="ADAL" clId="{81DCA7F7-4CF8-4DD3-AE0B-1EC1C109C265}" dt="2023-05-17T06:17:52.363" v="6169" actId="478"/>
          <ac:spMkLst>
            <pc:docMk/>
            <pc:sldMk cId="1041642664" sldId="313"/>
            <ac:spMk id="24" creationId="{C92B6C10-7EE1-1534-9E7D-5610F8DFAA8A}"/>
          </ac:spMkLst>
        </pc:spChg>
        <pc:spChg chg="add del mod">
          <ac:chgData name="Nino Philip Ramones" userId="1068934f-e3b4-4e88-ba23-4cb57230c594" providerId="ADAL" clId="{81DCA7F7-4CF8-4DD3-AE0B-1EC1C109C265}" dt="2023-05-17T06:17:52.363" v="6169" actId="478"/>
          <ac:spMkLst>
            <pc:docMk/>
            <pc:sldMk cId="1041642664" sldId="313"/>
            <ac:spMk id="25" creationId="{7F649686-9EB5-ED11-AB9C-663E733AA188}"/>
          </ac:spMkLst>
        </pc:spChg>
        <pc:spChg chg="add del mod">
          <ac:chgData name="Nino Philip Ramones" userId="1068934f-e3b4-4e88-ba23-4cb57230c594" providerId="ADAL" clId="{81DCA7F7-4CF8-4DD3-AE0B-1EC1C109C265}" dt="2023-05-17T06:17:52.363" v="6169" actId="478"/>
          <ac:spMkLst>
            <pc:docMk/>
            <pc:sldMk cId="1041642664" sldId="313"/>
            <ac:spMk id="26" creationId="{A833C670-1250-4E0B-0866-CA76AC6B4EE9}"/>
          </ac:spMkLst>
        </pc:spChg>
        <pc:spChg chg="add del mod">
          <ac:chgData name="Nino Philip Ramones" userId="1068934f-e3b4-4e88-ba23-4cb57230c594" providerId="ADAL" clId="{81DCA7F7-4CF8-4DD3-AE0B-1EC1C109C265}" dt="2023-05-17T06:17:52.363" v="6169" actId="478"/>
          <ac:spMkLst>
            <pc:docMk/>
            <pc:sldMk cId="1041642664" sldId="313"/>
            <ac:spMk id="27" creationId="{A43062E1-8E70-C6EB-24AE-AF3EB90D457C}"/>
          </ac:spMkLst>
        </pc:spChg>
        <pc:spChg chg="add del mod">
          <ac:chgData name="Nino Philip Ramones" userId="1068934f-e3b4-4e88-ba23-4cb57230c594" providerId="ADAL" clId="{81DCA7F7-4CF8-4DD3-AE0B-1EC1C109C265}" dt="2023-05-17T06:17:52.363" v="6169" actId="478"/>
          <ac:spMkLst>
            <pc:docMk/>
            <pc:sldMk cId="1041642664" sldId="313"/>
            <ac:spMk id="28" creationId="{7FE58792-C58E-DFC8-D5C2-508F881CA0E7}"/>
          </ac:spMkLst>
        </pc:spChg>
        <pc:grpChg chg="add mod">
          <ac:chgData name="Nino Philip Ramones" userId="1068934f-e3b4-4e88-ba23-4cb57230c594" providerId="ADAL" clId="{81DCA7F7-4CF8-4DD3-AE0B-1EC1C109C265}" dt="2023-05-17T06:11:05.674" v="6110" actId="164"/>
          <ac:grpSpMkLst>
            <pc:docMk/>
            <pc:sldMk cId="1041642664" sldId="313"/>
            <ac:grpSpMk id="15" creationId="{59B79B84-FF17-3C0E-6A72-DCA171053F10}"/>
          </ac:grpSpMkLst>
        </pc:grpChg>
        <pc:grpChg chg="add mod">
          <ac:chgData name="Nino Philip Ramones" userId="1068934f-e3b4-4e88-ba23-4cb57230c594" providerId="ADAL" clId="{81DCA7F7-4CF8-4DD3-AE0B-1EC1C109C265}" dt="2023-05-17T06:15:53.484" v="6149" actId="1035"/>
          <ac:grpSpMkLst>
            <pc:docMk/>
            <pc:sldMk cId="1041642664" sldId="313"/>
            <ac:grpSpMk id="19" creationId="{0876F3F3-B2EA-5C25-AB12-B9292E251EBD}"/>
          </ac:grpSpMkLst>
        </pc:grpChg>
        <pc:picChg chg="add mod">
          <ac:chgData name="Nino Philip Ramones" userId="1068934f-e3b4-4e88-ba23-4cb57230c594" providerId="ADAL" clId="{81DCA7F7-4CF8-4DD3-AE0B-1EC1C109C265}" dt="2023-05-17T06:15:51.564" v="6147" actId="164"/>
          <ac:picMkLst>
            <pc:docMk/>
            <pc:sldMk cId="1041642664" sldId="313"/>
            <ac:picMk id="4" creationId="{E2E2B06D-9DE0-62F6-3694-B7B93ACFAC40}"/>
          </ac:picMkLst>
        </pc:picChg>
        <pc:picChg chg="add del mod">
          <ac:chgData name="Nino Philip Ramones" userId="1068934f-e3b4-4e88-ba23-4cb57230c594" providerId="ADAL" clId="{81DCA7F7-4CF8-4DD3-AE0B-1EC1C109C265}" dt="2023-05-17T06:10:50.026" v="6104" actId="478"/>
          <ac:picMkLst>
            <pc:docMk/>
            <pc:sldMk cId="1041642664" sldId="313"/>
            <ac:picMk id="7" creationId="{AB89049A-6778-6D92-7E94-F41DDE2342F9}"/>
          </ac:picMkLst>
        </pc:picChg>
        <pc:picChg chg="add mod">
          <ac:chgData name="Nino Philip Ramones" userId="1068934f-e3b4-4e88-ba23-4cb57230c594" providerId="ADAL" clId="{81DCA7F7-4CF8-4DD3-AE0B-1EC1C109C265}" dt="2023-05-17T06:15:51.564" v="6147" actId="164"/>
          <ac:picMkLst>
            <pc:docMk/>
            <pc:sldMk cId="1041642664" sldId="313"/>
            <ac:picMk id="9" creationId="{D4A0341D-AAD7-E2D5-6711-68D0B9CE9D64}"/>
          </ac:picMkLst>
        </pc:picChg>
        <pc:picChg chg="del">
          <ac:chgData name="Nino Philip Ramones" userId="1068934f-e3b4-4e88-ba23-4cb57230c594" providerId="ADAL" clId="{81DCA7F7-4CF8-4DD3-AE0B-1EC1C109C265}" dt="2023-05-17T06:07:20.028" v="6057" actId="478"/>
          <ac:picMkLst>
            <pc:docMk/>
            <pc:sldMk cId="1041642664" sldId="313"/>
            <ac:picMk id="11" creationId="{60BEE323-49D0-2312-A8D4-3E6175B18063}"/>
          </ac:picMkLst>
        </pc:picChg>
        <pc:picChg chg="del">
          <ac:chgData name="Nino Philip Ramones" userId="1068934f-e3b4-4e88-ba23-4cb57230c594" providerId="ADAL" clId="{81DCA7F7-4CF8-4DD3-AE0B-1EC1C109C265}" dt="2023-05-17T06:07:20.028" v="6057" actId="478"/>
          <ac:picMkLst>
            <pc:docMk/>
            <pc:sldMk cId="1041642664" sldId="313"/>
            <ac:picMk id="12" creationId="{F1EBDE58-9B59-7CBF-E623-F9BC6A1903E6}"/>
          </ac:picMkLst>
        </pc:picChg>
        <pc:picChg chg="add mod">
          <ac:chgData name="Nino Philip Ramones" userId="1068934f-e3b4-4e88-ba23-4cb57230c594" providerId="ADAL" clId="{81DCA7F7-4CF8-4DD3-AE0B-1EC1C109C265}" dt="2023-05-17T06:15:51.564" v="6147" actId="164"/>
          <ac:picMkLst>
            <pc:docMk/>
            <pc:sldMk cId="1041642664" sldId="313"/>
            <ac:picMk id="13" creationId="{AA2D756B-DD3B-B01B-5ABC-D8A1087D4C2D}"/>
          </ac:picMkLst>
        </pc:picChg>
      </pc:sldChg>
      <pc:sldChg chg="del">
        <pc:chgData name="Nino Philip Ramones" userId="1068934f-e3b4-4e88-ba23-4cb57230c594" providerId="ADAL" clId="{81DCA7F7-4CF8-4DD3-AE0B-1EC1C109C265}" dt="2023-05-16T04:14:23.954" v="90" actId="47"/>
        <pc:sldMkLst>
          <pc:docMk/>
          <pc:sldMk cId="2343572440" sldId="313"/>
        </pc:sldMkLst>
      </pc:sldChg>
      <pc:sldChg chg="addSp delSp modSp add mod">
        <pc:chgData name="Nino Philip Ramones" userId="1068934f-e3b4-4e88-ba23-4cb57230c594" providerId="ADAL" clId="{81DCA7F7-4CF8-4DD3-AE0B-1EC1C109C265}" dt="2023-05-17T06:23:32.484" v="6380" actId="1035"/>
        <pc:sldMkLst>
          <pc:docMk/>
          <pc:sldMk cId="1302047843" sldId="314"/>
        </pc:sldMkLst>
        <pc:spChg chg="del">
          <ac:chgData name="Nino Philip Ramones" userId="1068934f-e3b4-4e88-ba23-4cb57230c594" providerId="ADAL" clId="{81DCA7F7-4CF8-4DD3-AE0B-1EC1C109C265}" dt="2023-05-17T06:18:46.778" v="6174" actId="478"/>
          <ac:spMkLst>
            <pc:docMk/>
            <pc:sldMk cId="1302047843" sldId="314"/>
            <ac:spMk id="2" creationId="{05373617-D585-BAF0-0B5B-D2CF324A4D6B}"/>
          </ac:spMkLst>
        </pc:spChg>
        <pc:spChg chg="del">
          <ac:chgData name="Nino Philip Ramones" userId="1068934f-e3b4-4e88-ba23-4cb57230c594" providerId="ADAL" clId="{81DCA7F7-4CF8-4DD3-AE0B-1EC1C109C265}" dt="2023-05-17T06:18:10.892" v="6171" actId="478"/>
          <ac:spMkLst>
            <pc:docMk/>
            <pc:sldMk cId="1302047843" sldId="314"/>
            <ac:spMk id="3" creationId="{FCE2BEB8-4548-549B-A921-52982644D22D}"/>
          </ac:spMkLst>
        </pc:spChg>
        <pc:spChg chg="del">
          <ac:chgData name="Nino Philip Ramones" userId="1068934f-e3b4-4e88-ba23-4cb57230c594" providerId="ADAL" clId="{81DCA7F7-4CF8-4DD3-AE0B-1EC1C109C265}" dt="2023-05-17T06:18:10.892" v="6171" actId="478"/>
          <ac:spMkLst>
            <pc:docMk/>
            <pc:sldMk cId="1302047843" sldId="314"/>
            <ac:spMk id="4" creationId="{1A9242AF-E34E-F1AC-8B80-1288D9BAB8E7}"/>
          </ac:spMkLst>
        </pc:spChg>
        <pc:spChg chg="mod">
          <ac:chgData name="Nino Philip Ramones" userId="1068934f-e3b4-4e88-ba23-4cb57230c594" providerId="ADAL" clId="{81DCA7F7-4CF8-4DD3-AE0B-1EC1C109C265}" dt="2023-05-17T06:23:32.484" v="6380" actId="1035"/>
          <ac:spMkLst>
            <pc:docMk/>
            <pc:sldMk cId="1302047843" sldId="314"/>
            <ac:spMk id="6" creationId="{1C139C71-43D8-DA15-F46A-8598CDF1F78A}"/>
          </ac:spMkLst>
        </pc:spChg>
        <pc:spChg chg="add mod">
          <ac:chgData name="Nino Philip Ramones" userId="1068934f-e3b4-4e88-ba23-4cb57230c594" providerId="ADAL" clId="{81DCA7F7-4CF8-4DD3-AE0B-1EC1C109C265}" dt="2023-05-17T06:23:32.484" v="6380" actId="1035"/>
          <ac:spMkLst>
            <pc:docMk/>
            <pc:sldMk cId="1302047843" sldId="314"/>
            <ac:spMk id="10" creationId="{BF8E0558-3084-73B2-4FE6-A08BBDEB7442}"/>
          </ac:spMkLst>
        </pc:spChg>
        <pc:spChg chg="add mod">
          <ac:chgData name="Nino Philip Ramones" userId="1068934f-e3b4-4e88-ba23-4cb57230c594" providerId="ADAL" clId="{81DCA7F7-4CF8-4DD3-AE0B-1EC1C109C265}" dt="2023-05-17T06:23:32.484" v="6380" actId="1035"/>
          <ac:spMkLst>
            <pc:docMk/>
            <pc:sldMk cId="1302047843" sldId="314"/>
            <ac:spMk id="11" creationId="{73AC54EE-2D42-F886-7743-A294819CD7F6}"/>
          </ac:spMkLst>
        </pc:spChg>
        <pc:grpChg chg="add mod ord">
          <ac:chgData name="Nino Philip Ramones" userId="1068934f-e3b4-4e88-ba23-4cb57230c594" providerId="ADAL" clId="{81DCA7F7-4CF8-4DD3-AE0B-1EC1C109C265}" dt="2023-05-17T06:23:32.484" v="6380" actId="1035"/>
          <ac:grpSpMkLst>
            <pc:docMk/>
            <pc:sldMk cId="1302047843" sldId="314"/>
            <ac:grpSpMk id="5" creationId="{D934C7D8-1F34-0767-83ED-196744A8785E}"/>
          </ac:grpSpMkLst>
        </pc:grpChg>
        <pc:picChg chg="mod">
          <ac:chgData name="Nino Philip Ramones" userId="1068934f-e3b4-4e88-ba23-4cb57230c594" providerId="ADAL" clId="{81DCA7F7-4CF8-4DD3-AE0B-1EC1C109C265}" dt="2023-05-17T06:23:32.484" v="6380" actId="1035"/>
          <ac:picMkLst>
            <pc:docMk/>
            <pc:sldMk cId="1302047843" sldId="314"/>
            <ac:picMk id="7" creationId="{54147118-05FB-4F10-8BB9-203C1EEA71DF}"/>
          </ac:picMkLst>
        </pc:picChg>
        <pc:picChg chg="mod">
          <ac:chgData name="Nino Philip Ramones" userId="1068934f-e3b4-4e88-ba23-4cb57230c594" providerId="ADAL" clId="{81DCA7F7-4CF8-4DD3-AE0B-1EC1C109C265}" dt="2023-05-17T06:23:32.484" v="6380" actId="1035"/>
          <ac:picMkLst>
            <pc:docMk/>
            <pc:sldMk cId="1302047843" sldId="314"/>
            <ac:picMk id="8" creationId="{06D98BA7-D1BE-543E-9067-DB6438729C6B}"/>
          </ac:picMkLst>
        </pc:picChg>
        <pc:picChg chg="mod">
          <ac:chgData name="Nino Philip Ramones" userId="1068934f-e3b4-4e88-ba23-4cb57230c594" providerId="ADAL" clId="{81DCA7F7-4CF8-4DD3-AE0B-1EC1C109C265}" dt="2023-05-17T06:23:32.484" v="6380" actId="1035"/>
          <ac:picMkLst>
            <pc:docMk/>
            <pc:sldMk cId="1302047843" sldId="314"/>
            <ac:picMk id="9" creationId="{23AF652D-1451-CD61-F23A-2B1F40349016}"/>
          </ac:picMkLst>
        </pc:picChg>
        <pc:picChg chg="mod">
          <ac:chgData name="Nino Philip Ramones" userId="1068934f-e3b4-4e88-ba23-4cb57230c594" providerId="ADAL" clId="{81DCA7F7-4CF8-4DD3-AE0B-1EC1C109C265}" dt="2023-05-17T06:23:32.484" v="6380" actId="1035"/>
          <ac:picMkLst>
            <pc:docMk/>
            <pc:sldMk cId="1302047843" sldId="314"/>
            <ac:picMk id="1026" creationId="{A9E4F8CE-098C-5F26-1E5A-1BB43C5A5317}"/>
          </ac:picMkLst>
        </pc:picChg>
      </pc:sldChg>
      <pc:sldChg chg="del">
        <pc:chgData name="Nino Philip Ramones" userId="1068934f-e3b4-4e88-ba23-4cb57230c594" providerId="ADAL" clId="{81DCA7F7-4CF8-4DD3-AE0B-1EC1C109C265}" dt="2023-05-16T04:14:23.954" v="90" actId="47"/>
        <pc:sldMkLst>
          <pc:docMk/>
          <pc:sldMk cId="1452955581" sldId="314"/>
        </pc:sldMkLst>
      </pc:sldChg>
      <pc:sldChg chg="addSp delSp modSp add mod ord">
        <pc:chgData name="Nino Philip Ramones" userId="1068934f-e3b4-4e88-ba23-4cb57230c594" providerId="ADAL" clId="{81DCA7F7-4CF8-4DD3-AE0B-1EC1C109C265}" dt="2023-05-17T06:43:55.837" v="7552" actId="404"/>
        <pc:sldMkLst>
          <pc:docMk/>
          <pc:sldMk cId="485328959" sldId="315"/>
        </pc:sldMkLst>
        <pc:spChg chg="del">
          <ac:chgData name="Nino Philip Ramones" userId="1068934f-e3b4-4e88-ba23-4cb57230c594" providerId="ADAL" clId="{81DCA7F7-4CF8-4DD3-AE0B-1EC1C109C265}" dt="2023-05-17T06:24:02.364" v="6385" actId="478"/>
          <ac:spMkLst>
            <pc:docMk/>
            <pc:sldMk cId="485328959" sldId="315"/>
            <ac:spMk id="2" creationId="{05373617-D585-BAF0-0B5B-D2CF324A4D6B}"/>
          </ac:spMkLst>
        </pc:spChg>
        <pc:spChg chg="mod">
          <ac:chgData name="Nino Philip Ramones" userId="1068934f-e3b4-4e88-ba23-4cb57230c594" providerId="ADAL" clId="{81DCA7F7-4CF8-4DD3-AE0B-1EC1C109C265}" dt="2023-05-17T06:26:42.232" v="6537" actId="2711"/>
          <ac:spMkLst>
            <pc:docMk/>
            <pc:sldMk cId="485328959" sldId="315"/>
            <ac:spMk id="3" creationId="{FCE2BEB8-4548-549B-A921-52982644D22D}"/>
          </ac:spMkLst>
        </pc:spChg>
        <pc:spChg chg="mod">
          <ac:chgData name="Nino Philip Ramones" userId="1068934f-e3b4-4e88-ba23-4cb57230c594" providerId="ADAL" clId="{81DCA7F7-4CF8-4DD3-AE0B-1EC1C109C265}" dt="2023-05-17T06:24:20.368" v="6459" actId="1036"/>
          <ac:spMkLst>
            <pc:docMk/>
            <pc:sldMk cId="485328959" sldId="315"/>
            <ac:spMk id="4" creationId="{1A9242AF-E34E-F1AC-8B80-1288D9BAB8E7}"/>
          </ac:spMkLst>
        </pc:spChg>
        <pc:spChg chg="del">
          <ac:chgData name="Nino Philip Ramones" userId="1068934f-e3b4-4e88-ba23-4cb57230c594" providerId="ADAL" clId="{81DCA7F7-4CF8-4DD3-AE0B-1EC1C109C265}" dt="2023-05-17T06:24:02.364" v="6385" actId="478"/>
          <ac:spMkLst>
            <pc:docMk/>
            <pc:sldMk cId="485328959" sldId="315"/>
            <ac:spMk id="6" creationId="{1C139C71-43D8-DA15-F46A-8598CDF1F78A}"/>
          </ac:spMkLst>
        </pc:spChg>
        <pc:spChg chg="add del mod">
          <ac:chgData name="Nino Philip Ramones" userId="1068934f-e3b4-4e88-ba23-4cb57230c594" providerId="ADAL" clId="{81DCA7F7-4CF8-4DD3-AE0B-1EC1C109C265}" dt="2023-05-17T06:43:55.837" v="7552" actId="404"/>
          <ac:spMkLst>
            <pc:docMk/>
            <pc:sldMk cId="485328959" sldId="315"/>
            <ac:spMk id="11" creationId="{77C2663A-60D0-2E48-4439-E29D91B910B4}"/>
          </ac:spMkLst>
        </pc:spChg>
        <pc:spChg chg="add mod">
          <ac:chgData name="Nino Philip Ramones" userId="1068934f-e3b4-4e88-ba23-4cb57230c594" providerId="ADAL" clId="{81DCA7F7-4CF8-4DD3-AE0B-1EC1C109C265}" dt="2023-05-17T06:43:50.965" v="7551" actId="1035"/>
          <ac:spMkLst>
            <pc:docMk/>
            <pc:sldMk cId="485328959" sldId="315"/>
            <ac:spMk id="12" creationId="{34E9BAA7-6020-6CB1-238C-DA26F43FFF8C}"/>
          </ac:spMkLst>
        </pc:spChg>
        <pc:spChg chg="add mod">
          <ac:chgData name="Nino Philip Ramones" userId="1068934f-e3b4-4e88-ba23-4cb57230c594" providerId="ADAL" clId="{81DCA7F7-4CF8-4DD3-AE0B-1EC1C109C265}" dt="2023-05-17T06:43:50.965" v="7551" actId="1035"/>
          <ac:spMkLst>
            <pc:docMk/>
            <pc:sldMk cId="485328959" sldId="315"/>
            <ac:spMk id="13" creationId="{EE85C534-5083-2F7E-84C2-582B2B96A0B7}"/>
          </ac:spMkLst>
        </pc:spChg>
        <pc:spChg chg="add mod">
          <ac:chgData name="Nino Philip Ramones" userId="1068934f-e3b4-4e88-ba23-4cb57230c594" providerId="ADAL" clId="{81DCA7F7-4CF8-4DD3-AE0B-1EC1C109C265}" dt="2023-05-17T06:43:50.965" v="7551" actId="1035"/>
          <ac:spMkLst>
            <pc:docMk/>
            <pc:sldMk cId="485328959" sldId="315"/>
            <ac:spMk id="15" creationId="{ABF87E1A-3D71-DD9D-9A11-22C7359D6BDA}"/>
          </ac:spMkLst>
        </pc:spChg>
        <pc:picChg chg="add mod">
          <ac:chgData name="Nino Philip Ramones" userId="1068934f-e3b4-4e88-ba23-4cb57230c594" providerId="ADAL" clId="{81DCA7F7-4CF8-4DD3-AE0B-1EC1C109C265}" dt="2023-05-17T06:43:40.903" v="7549" actId="1036"/>
          <ac:picMkLst>
            <pc:docMk/>
            <pc:sldMk cId="485328959" sldId="315"/>
            <ac:picMk id="7" creationId="{577AA1B7-654A-A8FA-CF5B-C10C40495EA8}"/>
          </ac:picMkLst>
        </pc:picChg>
        <pc:picChg chg="add del mod">
          <ac:chgData name="Nino Philip Ramones" userId="1068934f-e3b4-4e88-ba23-4cb57230c594" providerId="ADAL" clId="{81DCA7F7-4CF8-4DD3-AE0B-1EC1C109C265}" dt="2023-05-17T06:24:59.329" v="6466" actId="478"/>
          <ac:picMkLst>
            <pc:docMk/>
            <pc:sldMk cId="485328959" sldId="315"/>
            <ac:picMk id="9" creationId="{956EBE30-5156-3AE6-7261-7FDA40E94C8B}"/>
          </ac:picMkLst>
        </pc:picChg>
        <pc:picChg chg="add del mod modCrop">
          <ac:chgData name="Nino Philip Ramones" userId="1068934f-e3b4-4e88-ba23-4cb57230c594" providerId="ADAL" clId="{81DCA7F7-4CF8-4DD3-AE0B-1EC1C109C265}" dt="2023-05-17T06:28:44.307" v="6554" actId="478"/>
          <ac:picMkLst>
            <pc:docMk/>
            <pc:sldMk cId="485328959" sldId="315"/>
            <ac:picMk id="10" creationId="{46AC0918-C918-0BE4-7B26-BC283C1D995F}"/>
          </ac:picMkLst>
        </pc:picChg>
        <pc:picChg chg="del">
          <ac:chgData name="Nino Philip Ramones" userId="1068934f-e3b4-4e88-ba23-4cb57230c594" providerId="ADAL" clId="{81DCA7F7-4CF8-4DD3-AE0B-1EC1C109C265}" dt="2023-05-17T06:24:02.364" v="6385" actId="478"/>
          <ac:picMkLst>
            <pc:docMk/>
            <pc:sldMk cId="485328959" sldId="315"/>
            <ac:picMk id="1026" creationId="{A9E4F8CE-098C-5F26-1E5A-1BB43C5A5317}"/>
          </ac:picMkLst>
        </pc:picChg>
      </pc:sldChg>
      <pc:sldChg chg="addSp delSp modSp add mod">
        <pc:chgData name="Nino Philip Ramones" userId="1068934f-e3b4-4e88-ba23-4cb57230c594" providerId="ADAL" clId="{81DCA7F7-4CF8-4DD3-AE0B-1EC1C109C265}" dt="2023-05-17T06:48:35.191" v="7843" actId="1036"/>
        <pc:sldMkLst>
          <pc:docMk/>
          <pc:sldMk cId="4236317229" sldId="316"/>
        </pc:sldMkLst>
        <pc:spChg chg="del">
          <ac:chgData name="Nino Philip Ramones" userId="1068934f-e3b4-4e88-ba23-4cb57230c594" providerId="ADAL" clId="{81DCA7F7-4CF8-4DD3-AE0B-1EC1C109C265}" dt="2023-05-17T06:45:26.429" v="7570" actId="478"/>
          <ac:spMkLst>
            <pc:docMk/>
            <pc:sldMk cId="4236317229" sldId="316"/>
            <ac:spMk id="3" creationId="{FCE2BEB8-4548-549B-A921-52982644D22D}"/>
          </ac:spMkLst>
        </pc:spChg>
        <pc:spChg chg="del mod">
          <ac:chgData name="Nino Philip Ramones" userId="1068934f-e3b4-4e88-ba23-4cb57230c594" providerId="ADAL" clId="{81DCA7F7-4CF8-4DD3-AE0B-1EC1C109C265}" dt="2023-05-17T06:48:26.134" v="7838" actId="478"/>
          <ac:spMkLst>
            <pc:docMk/>
            <pc:sldMk cId="4236317229" sldId="316"/>
            <ac:spMk id="4" creationId="{1A9242AF-E34E-F1AC-8B80-1288D9BAB8E7}"/>
          </ac:spMkLst>
        </pc:spChg>
        <pc:spChg chg="del">
          <ac:chgData name="Nino Philip Ramones" userId="1068934f-e3b4-4e88-ba23-4cb57230c594" providerId="ADAL" clId="{81DCA7F7-4CF8-4DD3-AE0B-1EC1C109C265}" dt="2023-05-17T06:45:26.429" v="7570" actId="478"/>
          <ac:spMkLst>
            <pc:docMk/>
            <pc:sldMk cId="4236317229" sldId="316"/>
            <ac:spMk id="11" creationId="{77C2663A-60D0-2E48-4439-E29D91B910B4}"/>
          </ac:spMkLst>
        </pc:spChg>
        <pc:spChg chg="del">
          <ac:chgData name="Nino Philip Ramones" userId="1068934f-e3b4-4e88-ba23-4cb57230c594" providerId="ADAL" clId="{81DCA7F7-4CF8-4DD3-AE0B-1EC1C109C265}" dt="2023-05-17T06:45:26.429" v="7570" actId="478"/>
          <ac:spMkLst>
            <pc:docMk/>
            <pc:sldMk cId="4236317229" sldId="316"/>
            <ac:spMk id="12" creationId="{34E9BAA7-6020-6CB1-238C-DA26F43FFF8C}"/>
          </ac:spMkLst>
        </pc:spChg>
        <pc:spChg chg="del">
          <ac:chgData name="Nino Philip Ramones" userId="1068934f-e3b4-4e88-ba23-4cb57230c594" providerId="ADAL" clId="{81DCA7F7-4CF8-4DD3-AE0B-1EC1C109C265}" dt="2023-05-17T06:45:26.429" v="7570" actId="478"/>
          <ac:spMkLst>
            <pc:docMk/>
            <pc:sldMk cId="4236317229" sldId="316"/>
            <ac:spMk id="13" creationId="{EE85C534-5083-2F7E-84C2-582B2B96A0B7}"/>
          </ac:spMkLst>
        </pc:spChg>
        <pc:spChg chg="del">
          <ac:chgData name="Nino Philip Ramones" userId="1068934f-e3b4-4e88-ba23-4cb57230c594" providerId="ADAL" clId="{81DCA7F7-4CF8-4DD3-AE0B-1EC1C109C265}" dt="2023-05-17T06:45:26.429" v="7570" actId="478"/>
          <ac:spMkLst>
            <pc:docMk/>
            <pc:sldMk cId="4236317229" sldId="316"/>
            <ac:spMk id="15" creationId="{ABF87E1A-3D71-DD9D-9A11-22C7359D6BDA}"/>
          </ac:spMkLst>
        </pc:spChg>
        <pc:spChg chg="add mod">
          <ac:chgData name="Nino Philip Ramones" userId="1068934f-e3b4-4e88-ba23-4cb57230c594" providerId="ADAL" clId="{81DCA7F7-4CF8-4DD3-AE0B-1EC1C109C265}" dt="2023-05-17T06:48:30.957" v="7840" actId="403"/>
          <ac:spMkLst>
            <pc:docMk/>
            <pc:sldMk cId="4236317229" sldId="316"/>
            <ac:spMk id="19" creationId="{8FCE8E75-8C40-1EE4-9D42-445A7FC07308}"/>
          </ac:spMkLst>
        </pc:spChg>
        <pc:picChg chg="add mod">
          <ac:chgData name="Nino Philip Ramones" userId="1068934f-e3b4-4e88-ba23-4cb57230c594" providerId="ADAL" clId="{81DCA7F7-4CF8-4DD3-AE0B-1EC1C109C265}" dt="2023-05-17T06:48:35.191" v="7843" actId="1036"/>
          <ac:picMkLst>
            <pc:docMk/>
            <pc:sldMk cId="4236317229" sldId="316"/>
            <ac:picMk id="5" creationId="{D5B5E02D-8399-BEFC-5DFF-A973604CFA9B}"/>
          </ac:picMkLst>
        </pc:picChg>
        <pc:picChg chg="del">
          <ac:chgData name="Nino Philip Ramones" userId="1068934f-e3b4-4e88-ba23-4cb57230c594" providerId="ADAL" clId="{81DCA7F7-4CF8-4DD3-AE0B-1EC1C109C265}" dt="2023-05-17T06:45:26.429" v="7570" actId="478"/>
          <ac:picMkLst>
            <pc:docMk/>
            <pc:sldMk cId="4236317229" sldId="316"/>
            <ac:picMk id="7" creationId="{577AA1B7-654A-A8FA-CF5B-C10C40495EA8}"/>
          </ac:picMkLst>
        </pc:picChg>
        <pc:picChg chg="add mod">
          <ac:chgData name="Nino Philip Ramones" userId="1068934f-e3b4-4e88-ba23-4cb57230c594" providerId="ADAL" clId="{81DCA7F7-4CF8-4DD3-AE0B-1EC1C109C265}" dt="2023-05-17T06:48:35.191" v="7843" actId="1036"/>
          <ac:picMkLst>
            <pc:docMk/>
            <pc:sldMk cId="4236317229" sldId="316"/>
            <ac:picMk id="8" creationId="{DD237163-9408-ECD5-018B-B7942245F71B}"/>
          </ac:picMkLst>
        </pc:picChg>
        <pc:picChg chg="add mod">
          <ac:chgData name="Nino Philip Ramones" userId="1068934f-e3b4-4e88-ba23-4cb57230c594" providerId="ADAL" clId="{81DCA7F7-4CF8-4DD3-AE0B-1EC1C109C265}" dt="2023-05-17T06:48:35.191" v="7843" actId="1036"/>
          <ac:picMkLst>
            <pc:docMk/>
            <pc:sldMk cId="4236317229" sldId="316"/>
            <ac:picMk id="10" creationId="{A258B3E2-E549-84AC-5505-48A947045470}"/>
          </ac:picMkLst>
        </pc:picChg>
      </pc:sldChg>
      <pc:sldChg chg="addSp delSp modSp add mod">
        <pc:chgData name="Nino Philip Ramones" userId="1068934f-e3b4-4e88-ba23-4cb57230c594" providerId="ADAL" clId="{81DCA7F7-4CF8-4DD3-AE0B-1EC1C109C265}" dt="2023-05-17T06:53:57.407" v="8515" actId="2711"/>
        <pc:sldMkLst>
          <pc:docMk/>
          <pc:sldMk cId="3012506997" sldId="317"/>
        </pc:sldMkLst>
        <pc:spChg chg="add mod">
          <ac:chgData name="Nino Philip Ramones" userId="1068934f-e3b4-4e88-ba23-4cb57230c594" providerId="ADAL" clId="{81DCA7F7-4CF8-4DD3-AE0B-1EC1C109C265}" dt="2023-05-17T06:53:57.407" v="8515" actId="2711"/>
          <ac:spMkLst>
            <pc:docMk/>
            <pc:sldMk cId="3012506997" sldId="317"/>
            <ac:spMk id="7" creationId="{33259CFC-3857-ABA9-E9FF-AC0021D7B7D7}"/>
          </ac:spMkLst>
        </pc:spChg>
        <pc:spChg chg="add mod">
          <ac:chgData name="Nino Philip Ramones" userId="1068934f-e3b4-4e88-ba23-4cb57230c594" providerId="ADAL" clId="{81DCA7F7-4CF8-4DD3-AE0B-1EC1C109C265}" dt="2023-05-17T06:51:30.800" v="8041" actId="404"/>
          <ac:spMkLst>
            <pc:docMk/>
            <pc:sldMk cId="3012506997" sldId="317"/>
            <ac:spMk id="9" creationId="{7237B434-0C45-F912-F22F-823D9ACF1A2D}"/>
          </ac:spMkLst>
        </pc:spChg>
        <pc:spChg chg="del">
          <ac:chgData name="Nino Philip Ramones" userId="1068934f-e3b4-4e88-ba23-4cb57230c594" providerId="ADAL" clId="{81DCA7F7-4CF8-4DD3-AE0B-1EC1C109C265}" dt="2023-05-17T06:49:22.802" v="7845" actId="478"/>
          <ac:spMkLst>
            <pc:docMk/>
            <pc:sldMk cId="3012506997" sldId="317"/>
            <ac:spMk id="19" creationId="{8FCE8E75-8C40-1EE4-9D42-445A7FC07308}"/>
          </ac:spMkLst>
        </pc:spChg>
        <pc:picChg chg="add mod">
          <ac:chgData name="Nino Philip Ramones" userId="1068934f-e3b4-4e88-ba23-4cb57230c594" providerId="ADAL" clId="{81DCA7F7-4CF8-4DD3-AE0B-1EC1C109C265}" dt="2023-05-17T06:51:19.073" v="8039" actId="12788"/>
          <ac:picMkLst>
            <pc:docMk/>
            <pc:sldMk cId="3012506997" sldId="317"/>
            <ac:picMk id="3" creationId="{537B9BB8-7DCA-2994-BFD7-C4EF69A82AB6}"/>
          </ac:picMkLst>
        </pc:picChg>
        <pc:picChg chg="del">
          <ac:chgData name="Nino Philip Ramones" userId="1068934f-e3b4-4e88-ba23-4cb57230c594" providerId="ADAL" clId="{81DCA7F7-4CF8-4DD3-AE0B-1EC1C109C265}" dt="2023-05-17T06:49:22.802" v="7845" actId="478"/>
          <ac:picMkLst>
            <pc:docMk/>
            <pc:sldMk cId="3012506997" sldId="317"/>
            <ac:picMk id="5" creationId="{D5B5E02D-8399-BEFC-5DFF-A973604CFA9B}"/>
          </ac:picMkLst>
        </pc:picChg>
        <pc:picChg chg="add mod">
          <ac:chgData name="Nino Philip Ramones" userId="1068934f-e3b4-4e88-ba23-4cb57230c594" providerId="ADAL" clId="{81DCA7F7-4CF8-4DD3-AE0B-1EC1C109C265}" dt="2023-05-17T06:51:19.073" v="8039" actId="12788"/>
          <ac:picMkLst>
            <pc:docMk/>
            <pc:sldMk cId="3012506997" sldId="317"/>
            <ac:picMk id="6" creationId="{F4008845-7B1E-A52C-75AB-54F988C03742}"/>
          </ac:picMkLst>
        </pc:picChg>
        <pc:picChg chg="del">
          <ac:chgData name="Nino Philip Ramones" userId="1068934f-e3b4-4e88-ba23-4cb57230c594" providerId="ADAL" clId="{81DCA7F7-4CF8-4DD3-AE0B-1EC1C109C265}" dt="2023-05-17T06:49:22.802" v="7845" actId="478"/>
          <ac:picMkLst>
            <pc:docMk/>
            <pc:sldMk cId="3012506997" sldId="317"/>
            <ac:picMk id="8" creationId="{DD237163-9408-ECD5-018B-B7942245F71B}"/>
          </ac:picMkLst>
        </pc:picChg>
        <pc:picChg chg="del">
          <ac:chgData name="Nino Philip Ramones" userId="1068934f-e3b4-4e88-ba23-4cb57230c594" providerId="ADAL" clId="{81DCA7F7-4CF8-4DD3-AE0B-1EC1C109C265}" dt="2023-05-17T06:49:22.802" v="7845" actId="478"/>
          <ac:picMkLst>
            <pc:docMk/>
            <pc:sldMk cId="3012506997" sldId="317"/>
            <ac:picMk id="10" creationId="{A258B3E2-E549-84AC-5505-48A947045470}"/>
          </ac:picMkLst>
        </pc:picChg>
      </pc:sldChg>
      <pc:sldChg chg="addSp delSp modSp add mod ord">
        <pc:chgData name="Nino Philip Ramones" userId="1068934f-e3b4-4e88-ba23-4cb57230c594" providerId="ADAL" clId="{81DCA7F7-4CF8-4DD3-AE0B-1EC1C109C265}" dt="2023-05-17T06:58:56.033" v="9078" actId="12788"/>
        <pc:sldMkLst>
          <pc:docMk/>
          <pc:sldMk cId="2241062105" sldId="318"/>
        </pc:sldMkLst>
        <pc:spChg chg="mod">
          <ac:chgData name="Nino Philip Ramones" userId="1068934f-e3b4-4e88-ba23-4cb57230c594" providerId="ADAL" clId="{81DCA7F7-4CF8-4DD3-AE0B-1EC1C109C265}" dt="2023-05-17T06:58:31.367" v="9068" actId="20577"/>
          <ac:spMkLst>
            <pc:docMk/>
            <pc:sldMk cId="2241062105" sldId="318"/>
            <ac:spMk id="3" creationId="{FCE2BEB8-4548-549B-A921-52982644D22D}"/>
          </ac:spMkLst>
        </pc:spChg>
        <pc:spChg chg="mod">
          <ac:chgData name="Nino Philip Ramones" userId="1068934f-e3b4-4e88-ba23-4cb57230c594" providerId="ADAL" clId="{81DCA7F7-4CF8-4DD3-AE0B-1EC1C109C265}" dt="2023-05-17T06:54:33.604" v="8552" actId="20577"/>
          <ac:spMkLst>
            <pc:docMk/>
            <pc:sldMk cId="2241062105" sldId="318"/>
            <ac:spMk id="4" creationId="{1A9242AF-E34E-F1AC-8B80-1288D9BAB8E7}"/>
          </ac:spMkLst>
        </pc:spChg>
        <pc:spChg chg="mod">
          <ac:chgData name="Nino Philip Ramones" userId="1068934f-e3b4-4e88-ba23-4cb57230c594" providerId="ADAL" clId="{81DCA7F7-4CF8-4DD3-AE0B-1EC1C109C265}" dt="2023-05-17T06:54:41.744" v="8554" actId="403"/>
          <ac:spMkLst>
            <pc:docMk/>
            <pc:sldMk cId="2241062105" sldId="318"/>
            <ac:spMk id="11" creationId="{77C2663A-60D0-2E48-4439-E29D91B910B4}"/>
          </ac:spMkLst>
        </pc:spChg>
        <pc:spChg chg="del">
          <ac:chgData name="Nino Philip Ramones" userId="1068934f-e3b4-4e88-ba23-4cb57230c594" providerId="ADAL" clId="{81DCA7F7-4CF8-4DD3-AE0B-1EC1C109C265}" dt="2023-05-17T06:54:38.618" v="8553" actId="478"/>
          <ac:spMkLst>
            <pc:docMk/>
            <pc:sldMk cId="2241062105" sldId="318"/>
            <ac:spMk id="12" creationId="{34E9BAA7-6020-6CB1-238C-DA26F43FFF8C}"/>
          </ac:spMkLst>
        </pc:spChg>
        <pc:spChg chg="del">
          <ac:chgData name="Nino Philip Ramones" userId="1068934f-e3b4-4e88-ba23-4cb57230c594" providerId="ADAL" clId="{81DCA7F7-4CF8-4DD3-AE0B-1EC1C109C265}" dt="2023-05-17T06:54:38.618" v="8553" actId="478"/>
          <ac:spMkLst>
            <pc:docMk/>
            <pc:sldMk cId="2241062105" sldId="318"/>
            <ac:spMk id="13" creationId="{EE85C534-5083-2F7E-84C2-582B2B96A0B7}"/>
          </ac:spMkLst>
        </pc:spChg>
        <pc:spChg chg="del">
          <ac:chgData name="Nino Philip Ramones" userId="1068934f-e3b4-4e88-ba23-4cb57230c594" providerId="ADAL" clId="{81DCA7F7-4CF8-4DD3-AE0B-1EC1C109C265}" dt="2023-05-17T06:54:38.618" v="8553" actId="478"/>
          <ac:spMkLst>
            <pc:docMk/>
            <pc:sldMk cId="2241062105" sldId="318"/>
            <ac:spMk id="15" creationId="{ABF87E1A-3D71-DD9D-9A11-22C7359D6BDA}"/>
          </ac:spMkLst>
        </pc:spChg>
        <pc:grpChg chg="add mod">
          <ac:chgData name="Nino Philip Ramones" userId="1068934f-e3b4-4e88-ba23-4cb57230c594" providerId="ADAL" clId="{81DCA7F7-4CF8-4DD3-AE0B-1EC1C109C265}" dt="2023-05-17T06:58:56.033" v="9078" actId="12788"/>
          <ac:grpSpMkLst>
            <pc:docMk/>
            <pc:sldMk cId="2241062105" sldId="318"/>
            <ac:grpSpMk id="9" creationId="{09779578-022B-8CCB-0DA2-EE19182C8223}"/>
          </ac:grpSpMkLst>
        </pc:grpChg>
        <pc:picChg chg="add mod">
          <ac:chgData name="Nino Philip Ramones" userId="1068934f-e3b4-4e88-ba23-4cb57230c594" providerId="ADAL" clId="{81DCA7F7-4CF8-4DD3-AE0B-1EC1C109C265}" dt="2023-05-17T06:58:52.304" v="9077" actId="164"/>
          <ac:picMkLst>
            <pc:docMk/>
            <pc:sldMk cId="2241062105" sldId="318"/>
            <ac:picMk id="5" creationId="{D677A4A4-61E5-3B8B-7A20-40DE0CC0055C}"/>
          </ac:picMkLst>
        </pc:picChg>
        <pc:picChg chg="del">
          <ac:chgData name="Nino Philip Ramones" userId="1068934f-e3b4-4e88-ba23-4cb57230c594" providerId="ADAL" clId="{81DCA7F7-4CF8-4DD3-AE0B-1EC1C109C265}" dt="2023-05-17T06:54:38.618" v="8553" actId="478"/>
          <ac:picMkLst>
            <pc:docMk/>
            <pc:sldMk cId="2241062105" sldId="318"/>
            <ac:picMk id="7" creationId="{577AA1B7-654A-A8FA-CF5B-C10C40495EA8}"/>
          </ac:picMkLst>
        </pc:picChg>
        <pc:picChg chg="add mod">
          <ac:chgData name="Nino Philip Ramones" userId="1068934f-e3b4-4e88-ba23-4cb57230c594" providerId="ADAL" clId="{81DCA7F7-4CF8-4DD3-AE0B-1EC1C109C265}" dt="2023-05-17T06:58:52.304" v="9077" actId="164"/>
          <ac:picMkLst>
            <pc:docMk/>
            <pc:sldMk cId="2241062105" sldId="318"/>
            <ac:picMk id="8" creationId="{E81264FB-9069-83FC-97A7-5347AF0021F4}"/>
          </ac:picMkLst>
        </pc:picChg>
      </pc:sldChg>
    </pc:docChg>
  </pc:docChgLst>
  <pc:docChgLst>
    <pc:chgData name="Nino Philip Ramones" userId="1068934f-e3b4-4e88-ba23-4cb57230c594" providerId="ADAL" clId="{8CB2B8AF-A82A-44C4-8ACE-B3900E30AC94}"/>
    <pc:docChg chg="undo redo custSel addSld delSld modSld sldOrd">
      <pc:chgData name="Nino Philip Ramones" userId="1068934f-e3b4-4e88-ba23-4cb57230c594" providerId="ADAL" clId="{8CB2B8AF-A82A-44C4-8ACE-B3900E30AC94}" dt="2023-03-10T14:16:05.477" v="20141" actId="20577"/>
      <pc:docMkLst>
        <pc:docMk/>
      </pc:docMkLst>
      <pc:sldChg chg="mod ord modShow">
        <pc:chgData name="Nino Philip Ramones" userId="1068934f-e3b4-4e88-ba23-4cb57230c594" providerId="ADAL" clId="{8CB2B8AF-A82A-44C4-8ACE-B3900E30AC94}" dt="2023-03-10T01:23:12.533" v="3351"/>
        <pc:sldMkLst>
          <pc:docMk/>
          <pc:sldMk cId="0" sldId="256"/>
        </pc:sldMkLst>
      </pc:sldChg>
      <pc:sldChg chg="delSp modSp mod ord modShow">
        <pc:chgData name="Nino Philip Ramones" userId="1068934f-e3b4-4e88-ba23-4cb57230c594" providerId="ADAL" clId="{8CB2B8AF-A82A-44C4-8ACE-B3900E30AC94}" dt="2023-03-10T01:23:06.281" v="3347"/>
        <pc:sldMkLst>
          <pc:docMk/>
          <pc:sldMk cId="0" sldId="257"/>
        </pc:sldMkLst>
        <pc:spChg chg="del">
          <ac:chgData name="Nino Philip Ramones" userId="1068934f-e3b4-4e88-ba23-4cb57230c594" providerId="ADAL" clId="{8CB2B8AF-A82A-44C4-8ACE-B3900E30AC94}" dt="2023-03-09T12:57:59.065" v="299" actId="478"/>
          <ac:spMkLst>
            <pc:docMk/>
            <pc:sldMk cId="0" sldId="257"/>
            <ac:spMk id="15"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6"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7"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8"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9"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0"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1" creationId="{00000000-0000-0000-0000-000000000000}"/>
          </ac:spMkLst>
        </pc:spChg>
        <pc:picChg chg="del">
          <ac:chgData name="Nino Philip Ramones" userId="1068934f-e3b4-4e88-ba23-4cb57230c594" providerId="ADAL" clId="{8CB2B8AF-A82A-44C4-8ACE-B3900E30AC94}" dt="2023-03-09T12:57:54.293" v="298" actId="478"/>
          <ac:picMkLst>
            <pc:docMk/>
            <pc:sldMk cId="0" sldId="257"/>
            <ac:picMk id="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1"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3" creationId="{00000000-0000-0000-0000-000000000000}"/>
          </ac:picMkLst>
        </pc:picChg>
        <pc:picChg chg="mod">
          <ac:chgData name="Nino Philip Ramones" userId="1068934f-e3b4-4e88-ba23-4cb57230c594" providerId="ADAL" clId="{8CB2B8AF-A82A-44C4-8ACE-B3900E30AC94}" dt="2023-03-09T12:00:53.687" v="207" actId="1076"/>
          <ac:picMkLst>
            <pc:docMk/>
            <pc:sldMk cId="0" sldId="257"/>
            <ac:picMk id="14" creationId="{00000000-0000-0000-0000-000000000000}"/>
          </ac:picMkLst>
        </pc:picChg>
      </pc:sldChg>
      <pc:sldChg chg="mod ord modShow">
        <pc:chgData name="Nino Philip Ramones" userId="1068934f-e3b4-4e88-ba23-4cb57230c594" providerId="ADAL" clId="{8CB2B8AF-A82A-44C4-8ACE-B3900E30AC94}" dt="2023-03-10T01:23:06.281" v="3347"/>
        <pc:sldMkLst>
          <pc:docMk/>
          <pc:sldMk cId="0" sldId="258"/>
        </pc:sldMkLst>
      </pc:sldChg>
      <pc:sldChg chg="modSp mod ord modShow">
        <pc:chgData name="Nino Philip Ramones" userId="1068934f-e3b4-4e88-ba23-4cb57230c594" providerId="ADAL" clId="{8CB2B8AF-A82A-44C4-8ACE-B3900E30AC94}" dt="2023-03-10T01:23:06.281" v="3347"/>
        <pc:sldMkLst>
          <pc:docMk/>
          <pc:sldMk cId="1308192468" sldId="259"/>
        </pc:sldMkLst>
        <pc:spChg chg="mod">
          <ac:chgData name="Nino Philip Ramones" userId="1068934f-e3b4-4e88-ba23-4cb57230c594" providerId="ADAL" clId="{8CB2B8AF-A82A-44C4-8ACE-B3900E30AC94}" dt="2023-03-09T23:29:29.783" v="1052" actId="2085"/>
          <ac:spMkLst>
            <pc:docMk/>
            <pc:sldMk cId="1308192468" sldId="259"/>
            <ac:spMk id="4" creationId="{857317A1-A250-D8C4-66D9-CAC5F05072FA}"/>
          </ac:spMkLst>
        </pc:spChg>
        <pc:spChg chg="mod">
          <ac:chgData name="Nino Philip Ramones" userId="1068934f-e3b4-4e88-ba23-4cb57230c594" providerId="ADAL" clId="{8CB2B8AF-A82A-44C4-8ACE-B3900E30AC94}" dt="2023-03-09T23:29:29.783" v="1052" actId="2085"/>
          <ac:spMkLst>
            <pc:docMk/>
            <pc:sldMk cId="1308192468" sldId="259"/>
            <ac:spMk id="5" creationId="{81A9FE08-44B0-0BB1-75FD-DA787C8F005D}"/>
          </ac:spMkLst>
        </pc:spChg>
        <pc:spChg chg="mod">
          <ac:chgData name="Nino Philip Ramones" userId="1068934f-e3b4-4e88-ba23-4cb57230c594" providerId="ADAL" clId="{8CB2B8AF-A82A-44C4-8ACE-B3900E30AC94}" dt="2023-03-09T23:29:29.783" v="1052" actId="2085"/>
          <ac:spMkLst>
            <pc:docMk/>
            <pc:sldMk cId="1308192468" sldId="259"/>
            <ac:spMk id="7" creationId="{38A6FF64-448E-A3F7-BD57-CB9F63B47D35}"/>
          </ac:spMkLst>
        </pc:spChg>
        <pc:spChg chg="mod">
          <ac:chgData name="Nino Philip Ramones" userId="1068934f-e3b4-4e88-ba23-4cb57230c594" providerId="ADAL" clId="{8CB2B8AF-A82A-44C4-8ACE-B3900E30AC94}" dt="2023-03-09T23:29:29.783" v="1052" actId="2085"/>
          <ac:spMkLst>
            <pc:docMk/>
            <pc:sldMk cId="1308192468" sldId="259"/>
            <ac:spMk id="8" creationId="{B5B8DE8D-DB6F-6B2B-C441-0FC5D6B40F00}"/>
          </ac:spMkLst>
        </pc:spChg>
        <pc:picChg chg="mod">
          <ac:chgData name="Nino Philip Ramones" userId="1068934f-e3b4-4e88-ba23-4cb57230c594" providerId="ADAL" clId="{8CB2B8AF-A82A-44C4-8ACE-B3900E30AC94}" dt="2023-03-09T23:29:20.057" v="1051" actId="207"/>
          <ac:picMkLst>
            <pc:docMk/>
            <pc:sldMk cId="1308192468" sldId="259"/>
            <ac:picMk id="2" creationId="{61F13235-D7C3-1BD9-42D2-D2A4D4330230}"/>
          </ac:picMkLst>
        </pc:picChg>
        <pc:picChg chg="mod">
          <ac:chgData name="Nino Philip Ramones" userId="1068934f-e3b4-4e88-ba23-4cb57230c594" providerId="ADAL" clId="{8CB2B8AF-A82A-44C4-8ACE-B3900E30AC94}" dt="2023-03-09T23:29:20.057" v="1051" actId="207"/>
          <ac:picMkLst>
            <pc:docMk/>
            <pc:sldMk cId="1308192468" sldId="259"/>
            <ac:picMk id="9" creationId="{489C5D90-2455-69B7-028F-6F87813A39CE}"/>
          </ac:picMkLst>
        </pc:picChg>
        <pc:picChg chg="mod">
          <ac:chgData name="Nino Philip Ramones" userId="1068934f-e3b4-4e88-ba23-4cb57230c594" providerId="ADAL" clId="{8CB2B8AF-A82A-44C4-8ACE-B3900E30AC94}" dt="2023-03-09T23:29:20.057" v="1051" actId="207"/>
          <ac:picMkLst>
            <pc:docMk/>
            <pc:sldMk cId="1308192468" sldId="259"/>
            <ac:picMk id="10" creationId="{0973C9EE-24B8-61E5-E303-2B19B7CF6F9C}"/>
          </ac:picMkLst>
        </pc:picChg>
      </pc:sldChg>
      <pc:sldChg chg="addSp delSp modSp mod">
        <pc:chgData name="Nino Philip Ramones" userId="1068934f-e3b4-4e88-ba23-4cb57230c594" providerId="ADAL" clId="{8CB2B8AF-A82A-44C4-8ACE-B3900E30AC94}" dt="2023-03-10T14:10:38.921" v="20130" actId="20577"/>
        <pc:sldMkLst>
          <pc:docMk/>
          <pc:sldMk cId="2902220017" sldId="260"/>
        </pc:sldMkLst>
        <pc:spChg chg="add del mod">
          <ac:chgData name="Nino Philip Ramones" userId="1068934f-e3b4-4e88-ba23-4cb57230c594" providerId="ADAL" clId="{8CB2B8AF-A82A-44C4-8ACE-B3900E30AC94}" dt="2023-03-10T14:04:33.070" v="20060" actId="21"/>
          <ac:spMkLst>
            <pc:docMk/>
            <pc:sldMk cId="2902220017" sldId="260"/>
            <ac:spMk id="2" creationId="{3C6527FA-E6C9-B78C-A7C5-8E4724776BA3}"/>
          </ac:spMkLst>
        </pc:spChg>
        <pc:spChg chg="add del mod">
          <ac:chgData name="Nino Philip Ramones" userId="1068934f-e3b4-4e88-ba23-4cb57230c594" providerId="ADAL" clId="{8CB2B8AF-A82A-44C4-8ACE-B3900E30AC94}" dt="2023-03-10T14:05:30.309" v="20076"/>
          <ac:spMkLst>
            <pc:docMk/>
            <pc:sldMk cId="2902220017" sldId="260"/>
            <ac:spMk id="3" creationId="{AFA67BB7-CD5B-BB84-97E6-56F8666CF7A8}"/>
          </ac:spMkLst>
        </pc:spChg>
        <pc:spChg chg="add mod topLvl">
          <ac:chgData name="Nino Philip Ramones" userId="1068934f-e3b4-4e88-ba23-4cb57230c594" providerId="ADAL" clId="{8CB2B8AF-A82A-44C4-8ACE-B3900E30AC94}" dt="2023-03-10T14:10:38.921" v="20130" actId="20577"/>
          <ac:spMkLst>
            <pc:docMk/>
            <pc:sldMk cId="2902220017" sldId="260"/>
            <ac:spMk id="5" creationId="{66F1CCDF-B716-EE41-D774-E2F4B66961FF}"/>
          </ac:spMkLst>
        </pc:spChg>
        <pc:spChg chg="add mod topLvl">
          <ac:chgData name="Nino Philip Ramones" userId="1068934f-e3b4-4e88-ba23-4cb57230c594" providerId="ADAL" clId="{8CB2B8AF-A82A-44C4-8ACE-B3900E30AC94}" dt="2023-03-09T12:50:45.853" v="244" actId="122"/>
          <ac:spMkLst>
            <pc:docMk/>
            <pc:sldMk cId="2902220017" sldId="260"/>
            <ac:spMk id="7" creationId="{6B72DE43-392E-1E96-6154-9679D0A39ACC}"/>
          </ac:spMkLst>
        </pc:spChg>
        <pc:spChg chg="add mod">
          <ac:chgData name="Nino Philip Ramones" userId="1068934f-e3b4-4e88-ba23-4cb57230c594" providerId="ADAL" clId="{8CB2B8AF-A82A-44C4-8ACE-B3900E30AC94}" dt="2023-03-09T12:50:45.853" v="244" actId="122"/>
          <ac:spMkLst>
            <pc:docMk/>
            <pc:sldMk cId="2902220017" sldId="260"/>
            <ac:spMk id="8" creationId="{E55C9784-2997-4509-E882-733A19888A3E}"/>
          </ac:spMkLst>
        </pc:spChg>
        <pc:spChg chg="mod">
          <ac:chgData name="Nino Philip Ramones" userId="1068934f-e3b4-4e88-ba23-4cb57230c594" providerId="ADAL" clId="{8CB2B8AF-A82A-44C4-8ACE-B3900E30AC94}" dt="2023-03-10T14:05:59.011" v="20085" actId="1036"/>
          <ac:spMkLst>
            <pc:docMk/>
            <pc:sldMk cId="2902220017" sldId="260"/>
            <ac:spMk id="14" creationId="{86CD694D-7914-A6C9-97B8-2823F7984CDE}"/>
          </ac:spMkLst>
        </pc:spChg>
        <pc:spChg chg="mod">
          <ac:chgData name="Nino Philip Ramones" userId="1068934f-e3b4-4e88-ba23-4cb57230c594" providerId="ADAL" clId="{8CB2B8AF-A82A-44C4-8ACE-B3900E30AC94}" dt="2023-03-10T14:05:59.011" v="20085" actId="1036"/>
          <ac:spMkLst>
            <pc:docMk/>
            <pc:sldMk cId="2902220017" sldId="260"/>
            <ac:spMk id="15" creationId="{CB5AF6EE-76A6-CA9D-0627-29C15279BDC6}"/>
          </ac:spMkLst>
        </pc:spChg>
        <pc:spChg chg="add mod">
          <ac:chgData name="Nino Philip Ramones" userId="1068934f-e3b4-4e88-ba23-4cb57230c594" providerId="ADAL" clId="{8CB2B8AF-A82A-44C4-8ACE-B3900E30AC94}" dt="2023-03-09T12:48:25.096" v="226" actId="164"/>
          <ac:spMkLst>
            <pc:docMk/>
            <pc:sldMk cId="2902220017" sldId="260"/>
            <ac:spMk id="17" creationId="{4C5A3C01-A747-F0B8-E2FB-48A5AC7266AB}"/>
          </ac:spMkLst>
        </pc:spChg>
        <pc:spChg chg="add mod">
          <ac:chgData name="Nino Philip Ramones" userId="1068934f-e3b4-4e88-ba23-4cb57230c594" providerId="ADAL" clId="{8CB2B8AF-A82A-44C4-8ACE-B3900E30AC94}" dt="2023-03-09T12:48:25.096" v="226" actId="164"/>
          <ac:spMkLst>
            <pc:docMk/>
            <pc:sldMk cId="2902220017" sldId="260"/>
            <ac:spMk id="18" creationId="{B7C235B7-C419-5F6B-D15E-637A02A4449E}"/>
          </ac:spMkLst>
        </pc:spChg>
        <pc:spChg chg="add mod">
          <ac:chgData name="Nino Philip Ramones" userId="1068934f-e3b4-4e88-ba23-4cb57230c594" providerId="ADAL" clId="{8CB2B8AF-A82A-44C4-8ACE-B3900E30AC94}" dt="2023-03-09T12:48:25.096" v="226" actId="164"/>
          <ac:spMkLst>
            <pc:docMk/>
            <pc:sldMk cId="2902220017" sldId="260"/>
            <ac:spMk id="19" creationId="{65B89C98-CA7E-A61F-4ACF-816FF61512D9}"/>
          </ac:spMkLst>
        </pc:spChg>
        <pc:spChg chg="add mod">
          <ac:chgData name="Nino Philip Ramones" userId="1068934f-e3b4-4e88-ba23-4cb57230c594" providerId="ADAL" clId="{8CB2B8AF-A82A-44C4-8ACE-B3900E30AC94}" dt="2023-03-09T12:48:25.096" v="226" actId="164"/>
          <ac:spMkLst>
            <pc:docMk/>
            <pc:sldMk cId="2902220017" sldId="260"/>
            <ac:spMk id="20" creationId="{620F3EC7-4E88-29C2-B4AF-F0E75783994E}"/>
          </ac:spMkLst>
        </pc:spChg>
        <pc:grpChg chg="del">
          <ac:chgData name="Nino Philip Ramones" userId="1068934f-e3b4-4e88-ba23-4cb57230c594" providerId="ADAL" clId="{8CB2B8AF-A82A-44C4-8ACE-B3900E30AC94}" dt="2023-03-09T11:47:34.410" v="87" actId="478"/>
          <ac:grpSpMkLst>
            <pc:docMk/>
            <pc:sldMk cId="2902220017" sldId="260"/>
            <ac:grpSpMk id="2" creationId="{43A98BA4-8D18-3FCC-3B99-0F33EDAB86D3}"/>
          </ac:grpSpMkLst>
        </pc:grpChg>
        <pc:grpChg chg="add del mod">
          <ac:chgData name="Nino Philip Ramones" userId="1068934f-e3b4-4e88-ba23-4cb57230c594" providerId="ADAL" clId="{8CB2B8AF-A82A-44C4-8ACE-B3900E30AC94}" dt="2023-03-09T11:58:33.981" v="195" actId="165"/>
          <ac:grpSpMkLst>
            <pc:docMk/>
            <pc:sldMk cId="2902220017" sldId="260"/>
            <ac:grpSpMk id="11" creationId="{CC6B53CD-69EB-CD9A-7096-034D9647BF53}"/>
          </ac:grpSpMkLst>
        </pc:grpChg>
        <pc:grpChg chg="add mod">
          <ac:chgData name="Nino Philip Ramones" userId="1068934f-e3b4-4e88-ba23-4cb57230c594" providerId="ADAL" clId="{8CB2B8AF-A82A-44C4-8ACE-B3900E30AC94}" dt="2023-03-10T14:05:46.664" v="20081" actId="12789"/>
          <ac:grpSpMkLst>
            <pc:docMk/>
            <pc:sldMk cId="2902220017" sldId="260"/>
            <ac:grpSpMk id="13" creationId="{B360185C-2621-71F6-4361-089DB6F49F2E}"/>
          </ac:grpSpMkLst>
        </pc:grpChg>
        <pc:grpChg chg="add mod">
          <ac:chgData name="Nino Philip Ramones" userId="1068934f-e3b4-4e88-ba23-4cb57230c594" providerId="ADAL" clId="{8CB2B8AF-A82A-44C4-8ACE-B3900E30AC94}" dt="2023-03-10T14:05:46.664" v="20081" actId="12789"/>
          <ac:grpSpMkLst>
            <pc:docMk/>
            <pc:sldMk cId="2902220017" sldId="260"/>
            <ac:grpSpMk id="21" creationId="{1EB26DBB-0A0B-E240-5B58-BD7911132BAD}"/>
          </ac:grpSpMkLst>
        </pc:grpChg>
        <pc:picChg chg="add del mod">
          <ac:chgData name="Nino Philip Ramones" userId="1068934f-e3b4-4e88-ba23-4cb57230c594" providerId="ADAL" clId="{8CB2B8AF-A82A-44C4-8ACE-B3900E30AC94}" dt="2023-03-09T12:01:22.492" v="208" actId="478"/>
          <ac:picMkLst>
            <pc:docMk/>
            <pc:sldMk cId="2902220017" sldId="260"/>
            <ac:picMk id="16" creationId="{62EC64BA-4953-9D97-78F4-A76900FD68DC}"/>
          </ac:picMkLst>
        </pc:picChg>
        <pc:picChg chg="add mod">
          <ac:chgData name="Nino Philip Ramones" userId="1068934f-e3b4-4e88-ba23-4cb57230c594" providerId="ADAL" clId="{8CB2B8AF-A82A-44C4-8ACE-B3900E30AC94}" dt="2023-03-09T12:56:30.584" v="296" actId="465"/>
          <ac:picMkLst>
            <pc:docMk/>
            <pc:sldMk cId="2902220017" sldId="260"/>
            <ac:picMk id="23" creationId="{4A903A25-168C-058E-161A-8D2DEC27A2EE}"/>
          </ac:picMkLst>
        </pc:picChg>
        <pc:picChg chg="add mod">
          <ac:chgData name="Nino Philip Ramones" userId="1068934f-e3b4-4e88-ba23-4cb57230c594" providerId="ADAL" clId="{8CB2B8AF-A82A-44C4-8ACE-B3900E30AC94}" dt="2023-03-09T12:56:12.273" v="293"/>
          <ac:picMkLst>
            <pc:docMk/>
            <pc:sldMk cId="2902220017" sldId="260"/>
            <ac:picMk id="25" creationId="{A47AE50A-66B7-1867-DBFE-0815B3F7B42E}"/>
          </ac:picMkLst>
        </pc:picChg>
        <pc:picChg chg="add mod">
          <ac:chgData name="Nino Philip Ramones" userId="1068934f-e3b4-4e88-ba23-4cb57230c594" providerId="ADAL" clId="{8CB2B8AF-A82A-44C4-8ACE-B3900E30AC94}" dt="2023-03-10T14:05:46.664" v="20081" actId="12789"/>
          <ac:picMkLst>
            <pc:docMk/>
            <pc:sldMk cId="2902220017" sldId="260"/>
            <ac:picMk id="27" creationId="{CAC26AE1-F79E-5E8F-CCDC-BC0996166C33}"/>
          </ac:picMkLst>
        </pc:picChg>
        <pc:picChg chg="add del mod">
          <ac:chgData name="Nino Philip Ramones" userId="1068934f-e3b4-4e88-ba23-4cb57230c594" providerId="ADAL" clId="{8CB2B8AF-A82A-44C4-8ACE-B3900E30AC94}" dt="2023-03-09T12:53:28.281" v="271" actId="478"/>
          <ac:picMkLst>
            <pc:docMk/>
            <pc:sldMk cId="2902220017" sldId="260"/>
            <ac:picMk id="29" creationId="{35B842F6-1C9E-5860-04EE-CAAA3CDF4E73}"/>
          </ac:picMkLst>
        </pc:picChg>
        <pc:picChg chg="del">
          <ac:chgData name="Nino Philip Ramones" userId="1068934f-e3b4-4e88-ba23-4cb57230c594" providerId="ADAL" clId="{8CB2B8AF-A82A-44C4-8ACE-B3900E30AC94}" dt="2023-03-09T11:47:36.510" v="88" actId="478"/>
          <ac:picMkLst>
            <pc:docMk/>
            <pc:sldMk cId="2902220017" sldId="260"/>
            <ac:picMk id="1026" creationId="{3EC0D58D-297A-CB44-8B9D-0922E34BFCBD}"/>
          </ac:picMkLst>
        </pc:picChg>
      </pc:sldChg>
      <pc:sldChg chg="addSp delSp modSp new mod">
        <pc:chgData name="Nino Philip Ramones" userId="1068934f-e3b4-4e88-ba23-4cb57230c594" providerId="ADAL" clId="{8CB2B8AF-A82A-44C4-8ACE-B3900E30AC94}" dt="2023-03-10T13:47:36.416" v="19547" actId="20577"/>
        <pc:sldMkLst>
          <pc:docMk/>
          <pc:sldMk cId="4215421811" sldId="261"/>
        </pc:sldMkLst>
        <pc:spChg chg="mod">
          <ac:chgData name="Nino Philip Ramones" userId="1068934f-e3b4-4e88-ba23-4cb57230c594" providerId="ADAL" clId="{8CB2B8AF-A82A-44C4-8ACE-B3900E30AC94}" dt="2023-03-09T13:43:47.569" v="301"/>
          <ac:spMkLst>
            <pc:docMk/>
            <pc:sldMk cId="4215421811" sldId="261"/>
            <ac:spMk id="4" creationId="{2351CECF-4925-C9C2-8218-3DCDDD125713}"/>
          </ac:spMkLst>
        </pc:spChg>
        <pc:spChg chg="mod">
          <ac:chgData name="Nino Philip Ramones" userId="1068934f-e3b4-4e88-ba23-4cb57230c594" providerId="ADAL" clId="{8CB2B8AF-A82A-44C4-8ACE-B3900E30AC94}" dt="2023-03-09T13:44:05.635" v="343" actId="1037"/>
          <ac:spMkLst>
            <pc:docMk/>
            <pc:sldMk cId="4215421811" sldId="261"/>
            <ac:spMk id="5" creationId="{BC141F5B-906B-6265-DA38-F7E04A6C72A8}"/>
          </ac:spMkLst>
        </pc:spChg>
        <pc:spChg chg="add mod">
          <ac:chgData name="Nino Philip Ramones" userId="1068934f-e3b4-4e88-ba23-4cb57230c594" providerId="ADAL" clId="{8CB2B8AF-A82A-44C4-8ACE-B3900E30AC94}" dt="2023-03-10T13:47:11.735" v="19534" actId="20577"/>
          <ac:spMkLst>
            <pc:docMk/>
            <pc:sldMk cId="4215421811" sldId="261"/>
            <ac:spMk id="6" creationId="{1C139C71-43D8-DA15-F46A-8598CDF1F78A}"/>
          </ac:spMkLst>
        </pc:spChg>
        <pc:spChg chg="add mod">
          <ac:chgData name="Nino Philip Ramones" userId="1068934f-e3b4-4e88-ba23-4cb57230c594" providerId="ADAL" clId="{8CB2B8AF-A82A-44C4-8ACE-B3900E30AC94}" dt="2023-03-10T12:24:27.381" v="15253" actId="1036"/>
          <ac:spMkLst>
            <pc:docMk/>
            <pc:sldMk cId="4215421811" sldId="261"/>
            <ac:spMk id="7" creationId="{CB143D5A-4C51-CC45-02B5-43383CAA5C50}"/>
          </ac:spMkLst>
        </pc:spChg>
        <pc:spChg chg="add mod">
          <ac:chgData name="Nino Philip Ramones" userId="1068934f-e3b4-4e88-ba23-4cb57230c594" providerId="ADAL" clId="{8CB2B8AF-A82A-44C4-8ACE-B3900E30AC94}" dt="2023-03-10T12:24:27.381" v="15253" actId="1036"/>
          <ac:spMkLst>
            <pc:docMk/>
            <pc:sldMk cId="4215421811" sldId="261"/>
            <ac:spMk id="8" creationId="{32B64BE8-E37B-9676-4EB5-17CAABB97627}"/>
          </ac:spMkLst>
        </pc:spChg>
        <pc:spChg chg="add del mod">
          <ac:chgData name="Nino Philip Ramones" userId="1068934f-e3b4-4e88-ba23-4cb57230c594" providerId="ADAL" clId="{8CB2B8AF-A82A-44C4-8ACE-B3900E30AC94}" dt="2023-03-09T23:36:36.727" v="1425"/>
          <ac:spMkLst>
            <pc:docMk/>
            <pc:sldMk cId="4215421811" sldId="261"/>
            <ac:spMk id="9" creationId="{5C6DC824-1546-88B8-4D2B-DBD0DE26D6E2}"/>
          </ac:spMkLst>
        </pc:spChg>
        <pc:spChg chg="add del mod">
          <ac:chgData name="Nino Philip Ramones" userId="1068934f-e3b4-4e88-ba23-4cb57230c594" providerId="ADAL" clId="{8CB2B8AF-A82A-44C4-8ACE-B3900E30AC94}" dt="2023-03-09T13:53:34.116" v="455" actId="478"/>
          <ac:spMkLst>
            <pc:docMk/>
            <pc:sldMk cId="4215421811" sldId="261"/>
            <ac:spMk id="9" creationId="{6375FE71-12FC-CE4F-D53A-6B5E2CF5BDD7}"/>
          </ac:spMkLst>
        </pc:spChg>
        <pc:spChg chg="add mod">
          <ac:chgData name="Nino Philip Ramones" userId="1068934f-e3b4-4e88-ba23-4cb57230c594" providerId="ADAL" clId="{8CB2B8AF-A82A-44C4-8ACE-B3900E30AC94}" dt="2023-03-10T13:47:36.416" v="19547" actId="20577"/>
          <ac:spMkLst>
            <pc:docMk/>
            <pc:sldMk cId="4215421811" sldId="261"/>
            <ac:spMk id="10" creationId="{AA624370-42F0-82DE-228F-BC78C798D723}"/>
          </ac:spMkLst>
        </pc:spChg>
        <pc:spChg chg="mod topLvl">
          <ac:chgData name="Nino Philip Ramones" userId="1068934f-e3b4-4e88-ba23-4cb57230c594" providerId="ADAL" clId="{8CB2B8AF-A82A-44C4-8ACE-B3900E30AC94}" dt="2023-03-09T13:56:38.596" v="480" actId="164"/>
          <ac:spMkLst>
            <pc:docMk/>
            <pc:sldMk cId="4215421811" sldId="261"/>
            <ac:spMk id="11" creationId="{04406512-72F6-E6F4-D2CC-1A0C247B171F}"/>
          </ac:spMkLst>
        </pc:spChg>
        <pc:spChg chg="mod topLvl">
          <ac:chgData name="Nino Philip Ramones" userId="1068934f-e3b4-4e88-ba23-4cb57230c594" providerId="ADAL" clId="{8CB2B8AF-A82A-44C4-8ACE-B3900E30AC94}" dt="2023-03-09T13:56:38.596" v="480" actId="164"/>
          <ac:spMkLst>
            <pc:docMk/>
            <pc:sldMk cId="4215421811" sldId="261"/>
            <ac:spMk id="12" creationId="{40DE1585-21C5-966B-F489-C864A88CF8A6}"/>
          </ac:spMkLst>
        </pc:spChg>
        <pc:spChg chg="mod topLvl">
          <ac:chgData name="Nino Philip Ramones" userId="1068934f-e3b4-4e88-ba23-4cb57230c594" providerId="ADAL" clId="{8CB2B8AF-A82A-44C4-8ACE-B3900E30AC94}" dt="2023-03-09T13:56:38.596" v="480" actId="164"/>
          <ac:spMkLst>
            <pc:docMk/>
            <pc:sldMk cId="4215421811" sldId="261"/>
            <ac:spMk id="13" creationId="{BD99462A-85DF-54B3-1C83-61C4E3E4D91D}"/>
          </ac:spMkLst>
        </pc:spChg>
        <pc:spChg chg="mod topLvl">
          <ac:chgData name="Nino Philip Ramones" userId="1068934f-e3b4-4e88-ba23-4cb57230c594" providerId="ADAL" clId="{8CB2B8AF-A82A-44C4-8ACE-B3900E30AC94}" dt="2023-03-09T13:56:38.596" v="480" actId="164"/>
          <ac:spMkLst>
            <pc:docMk/>
            <pc:sldMk cId="4215421811" sldId="261"/>
            <ac:spMk id="14" creationId="{567853B8-710C-5118-2ACE-79615895D9B7}"/>
          </ac:spMkLst>
        </pc:spChg>
        <pc:spChg chg="mod topLvl">
          <ac:chgData name="Nino Philip Ramones" userId="1068934f-e3b4-4e88-ba23-4cb57230c594" providerId="ADAL" clId="{8CB2B8AF-A82A-44C4-8ACE-B3900E30AC94}" dt="2023-03-09T13:56:38.596" v="480" actId="164"/>
          <ac:spMkLst>
            <pc:docMk/>
            <pc:sldMk cId="4215421811" sldId="261"/>
            <ac:spMk id="15" creationId="{8CBB8BE1-3BA5-CBE1-9655-7F8D527CFF90}"/>
          </ac:spMkLst>
        </pc:spChg>
        <pc:spChg chg="mod topLvl">
          <ac:chgData name="Nino Philip Ramones" userId="1068934f-e3b4-4e88-ba23-4cb57230c594" providerId="ADAL" clId="{8CB2B8AF-A82A-44C4-8ACE-B3900E30AC94}" dt="2023-03-09T14:01:46.889" v="590" actId="339"/>
          <ac:spMkLst>
            <pc:docMk/>
            <pc:sldMk cId="4215421811" sldId="261"/>
            <ac:spMk id="16" creationId="{44EEE060-BFCA-21E4-ECD0-D952F1137AF3}"/>
          </ac:spMkLst>
        </pc:spChg>
        <pc:spChg chg="add mod">
          <ac:chgData name="Nino Philip Ramones" userId="1068934f-e3b4-4e88-ba23-4cb57230c594" providerId="ADAL" clId="{8CB2B8AF-A82A-44C4-8ACE-B3900E30AC94}" dt="2023-03-10T12:24:27.381" v="15253" actId="1036"/>
          <ac:spMkLst>
            <pc:docMk/>
            <pc:sldMk cId="4215421811" sldId="261"/>
            <ac:spMk id="18" creationId="{5C2D200D-34E0-6176-C3DC-B1339A75810E}"/>
          </ac:spMkLst>
        </pc:spChg>
        <pc:spChg chg="mod">
          <ac:chgData name="Nino Philip Ramones" userId="1068934f-e3b4-4e88-ba23-4cb57230c594" providerId="ADAL" clId="{8CB2B8AF-A82A-44C4-8ACE-B3900E30AC94}" dt="2023-03-09T14:02:08.454" v="592" actId="208"/>
          <ac:spMkLst>
            <pc:docMk/>
            <pc:sldMk cId="4215421811" sldId="261"/>
            <ac:spMk id="21" creationId="{31A811FB-4379-9E6D-88B0-F9A2865BE663}"/>
          </ac:spMkLst>
        </pc:spChg>
        <pc:spChg chg="mod">
          <ac:chgData name="Nino Philip Ramones" userId="1068934f-e3b4-4e88-ba23-4cb57230c594" providerId="ADAL" clId="{8CB2B8AF-A82A-44C4-8ACE-B3900E30AC94}" dt="2023-03-09T14:02:08.454" v="592" actId="208"/>
          <ac:spMkLst>
            <pc:docMk/>
            <pc:sldMk cId="4215421811" sldId="261"/>
            <ac:spMk id="22" creationId="{22E8A27A-BFCA-5D6B-7025-F8BB85F708A7}"/>
          </ac:spMkLst>
        </pc:spChg>
        <pc:spChg chg="mod">
          <ac:chgData name="Nino Philip Ramones" userId="1068934f-e3b4-4e88-ba23-4cb57230c594" providerId="ADAL" clId="{8CB2B8AF-A82A-44C4-8ACE-B3900E30AC94}" dt="2023-03-09T14:02:08.454" v="592" actId="208"/>
          <ac:spMkLst>
            <pc:docMk/>
            <pc:sldMk cId="4215421811" sldId="261"/>
            <ac:spMk id="23" creationId="{7458F415-A7C6-7065-C815-9E243F3628C9}"/>
          </ac:spMkLst>
        </pc:spChg>
        <pc:spChg chg="mod">
          <ac:chgData name="Nino Philip Ramones" userId="1068934f-e3b4-4e88-ba23-4cb57230c594" providerId="ADAL" clId="{8CB2B8AF-A82A-44C4-8ACE-B3900E30AC94}" dt="2023-03-09T14:02:08.454" v="592" actId="208"/>
          <ac:spMkLst>
            <pc:docMk/>
            <pc:sldMk cId="4215421811" sldId="261"/>
            <ac:spMk id="24" creationId="{112518A4-AD15-AE28-D7D2-EF28CF34B987}"/>
          </ac:spMkLst>
        </pc:spChg>
        <pc:spChg chg="mod">
          <ac:chgData name="Nino Philip Ramones" userId="1068934f-e3b4-4e88-ba23-4cb57230c594" providerId="ADAL" clId="{8CB2B8AF-A82A-44C4-8ACE-B3900E30AC94}" dt="2023-03-09T14:02:08.454" v="592" actId="208"/>
          <ac:spMkLst>
            <pc:docMk/>
            <pc:sldMk cId="4215421811" sldId="261"/>
            <ac:spMk id="25" creationId="{0A99E62D-BC7F-FB64-D35F-DB0A30FEDDA2}"/>
          </ac:spMkLst>
        </pc:spChg>
        <pc:spChg chg="mod">
          <ac:chgData name="Nino Philip Ramones" userId="1068934f-e3b4-4e88-ba23-4cb57230c594" providerId="ADAL" clId="{8CB2B8AF-A82A-44C4-8ACE-B3900E30AC94}" dt="2023-03-09T14:02:08.454" v="592" actId="208"/>
          <ac:spMkLst>
            <pc:docMk/>
            <pc:sldMk cId="4215421811" sldId="261"/>
            <ac:spMk id="26" creationId="{CBF070C5-18C5-144F-DC60-485A6DA46456}"/>
          </ac:spMkLst>
        </pc:spChg>
        <pc:spChg chg="add mod">
          <ac:chgData name="Nino Philip Ramones" userId="1068934f-e3b4-4e88-ba23-4cb57230c594" providerId="ADAL" clId="{8CB2B8AF-A82A-44C4-8ACE-B3900E30AC94}" dt="2023-03-10T12:24:27.381" v="15253" actId="1036"/>
          <ac:spMkLst>
            <pc:docMk/>
            <pc:sldMk cId="4215421811" sldId="261"/>
            <ac:spMk id="27" creationId="{BC110942-A5E1-82F1-B47D-CB63CB9C40B0}"/>
          </ac:spMkLst>
        </pc:spChg>
        <pc:grpChg chg="add mod">
          <ac:chgData name="Nino Philip Ramones" userId="1068934f-e3b4-4e88-ba23-4cb57230c594" providerId="ADAL" clId="{8CB2B8AF-A82A-44C4-8ACE-B3900E30AC94}" dt="2023-03-09T13:43:47.569" v="301"/>
          <ac:grpSpMkLst>
            <pc:docMk/>
            <pc:sldMk cId="4215421811" sldId="261"/>
            <ac:grpSpMk id="2" creationId="{67F3DB62-8ACD-0F47-2790-041A8C3C3A76}"/>
          </ac:grpSpMkLst>
        </pc:grpChg>
        <pc:grpChg chg="add del mod">
          <ac:chgData name="Nino Philip Ramones" userId="1068934f-e3b4-4e88-ba23-4cb57230c594" providerId="ADAL" clId="{8CB2B8AF-A82A-44C4-8ACE-B3900E30AC94}" dt="2023-03-09T13:54:43.206" v="459" actId="165"/>
          <ac:grpSpMkLst>
            <pc:docMk/>
            <pc:sldMk cId="4215421811" sldId="261"/>
            <ac:grpSpMk id="10" creationId="{059D720E-02EA-B042-5218-A33EF1A4EF37}"/>
          </ac:grpSpMkLst>
        </pc:grpChg>
        <pc:grpChg chg="add mod">
          <ac:chgData name="Nino Philip Ramones" userId="1068934f-e3b4-4e88-ba23-4cb57230c594" providerId="ADAL" clId="{8CB2B8AF-A82A-44C4-8ACE-B3900E30AC94}" dt="2023-03-09T14:01:26.550" v="541" actId="1036"/>
          <ac:grpSpMkLst>
            <pc:docMk/>
            <pc:sldMk cId="4215421811" sldId="261"/>
            <ac:grpSpMk id="17" creationId="{3CE2980B-C6AF-9158-5109-1E4868261F25}"/>
          </ac:grpSpMkLst>
        </pc:grpChg>
        <pc:grpChg chg="add mod">
          <ac:chgData name="Nino Philip Ramones" userId="1068934f-e3b4-4e88-ba23-4cb57230c594" providerId="ADAL" clId="{8CB2B8AF-A82A-44C4-8ACE-B3900E30AC94}" dt="2023-03-09T14:01:01.283" v="525" actId="1076"/>
          <ac:grpSpMkLst>
            <pc:docMk/>
            <pc:sldMk cId="4215421811" sldId="261"/>
            <ac:grpSpMk id="20" creationId="{7D5B1CDC-1DF9-9184-E016-F9C3A7D62CA1}"/>
          </ac:grpSpMkLst>
        </pc:grpChg>
        <pc:picChg chg="add del mod">
          <ac:chgData name="Nino Philip Ramones" userId="1068934f-e3b4-4e88-ba23-4cb57230c594" providerId="ADAL" clId="{8CB2B8AF-A82A-44C4-8ACE-B3900E30AC94}" dt="2023-03-09T13:58:41.219" v="486" actId="478"/>
          <ac:picMkLst>
            <pc:docMk/>
            <pc:sldMk cId="4215421811" sldId="261"/>
            <ac:picMk id="7" creationId="{DEB6892B-FAE7-5CEA-5D8E-AD7E6612976F}"/>
          </ac:picMkLst>
        </pc:picChg>
        <pc:picChg chg="add mod">
          <ac:chgData name="Nino Philip Ramones" userId="1068934f-e3b4-4e88-ba23-4cb57230c594" providerId="ADAL" clId="{8CB2B8AF-A82A-44C4-8ACE-B3900E30AC94}" dt="2023-03-09T14:02:18.333" v="593" actId="208"/>
          <ac:picMkLst>
            <pc:docMk/>
            <pc:sldMk cId="4215421811" sldId="261"/>
            <ac:picMk id="19" creationId="{0C91B078-B3D0-0333-C663-158E8F3D9857}"/>
          </ac:picMkLst>
        </pc:picChg>
        <pc:cxnChg chg="mod">
          <ac:chgData name="Nino Philip Ramones" userId="1068934f-e3b4-4e88-ba23-4cb57230c594" providerId="ADAL" clId="{8CB2B8AF-A82A-44C4-8ACE-B3900E30AC94}" dt="2023-03-09T13:43:47.569" v="301"/>
          <ac:cxnSpMkLst>
            <pc:docMk/>
            <pc:sldMk cId="4215421811" sldId="261"/>
            <ac:cxnSpMk id="3" creationId="{7881C343-2281-2DA4-BBAB-6334E763CD70}"/>
          </ac:cxnSpMkLst>
        </pc:cxnChg>
      </pc:sldChg>
      <pc:sldChg chg="addSp delSp modSp add mod">
        <pc:chgData name="Nino Philip Ramones" userId="1068934f-e3b4-4e88-ba23-4cb57230c594" providerId="ADAL" clId="{8CB2B8AF-A82A-44C4-8ACE-B3900E30AC94}" dt="2023-03-10T12:49:23.474" v="16222" actId="2711"/>
        <pc:sldMkLst>
          <pc:docMk/>
          <pc:sldMk cId="3447888896" sldId="262"/>
        </pc:sldMkLst>
        <pc:spChg chg="mod">
          <ac:chgData name="Nino Philip Ramones" userId="1068934f-e3b4-4e88-ba23-4cb57230c594" providerId="ADAL" clId="{8CB2B8AF-A82A-44C4-8ACE-B3900E30AC94}" dt="2023-03-10T12:49:23.474" v="16222" actId="2711"/>
          <ac:spMkLst>
            <pc:docMk/>
            <pc:sldMk cId="3447888896" sldId="262"/>
            <ac:spMk id="6" creationId="{1C139C71-43D8-DA15-F46A-8598CDF1F78A}"/>
          </ac:spMkLst>
        </pc:spChg>
        <pc:spChg chg="del">
          <ac:chgData name="Nino Philip Ramones" userId="1068934f-e3b4-4e88-ba23-4cb57230c594" providerId="ADAL" clId="{8CB2B8AF-A82A-44C4-8ACE-B3900E30AC94}" dt="2023-03-09T23:48:24.304" v="1868" actId="478"/>
          <ac:spMkLst>
            <pc:docMk/>
            <pc:sldMk cId="3447888896" sldId="262"/>
            <ac:spMk id="7" creationId="{CB143D5A-4C51-CC45-02B5-43383CAA5C50}"/>
          </ac:spMkLst>
        </pc:spChg>
        <pc:spChg chg="mod">
          <ac:chgData name="Nino Philip Ramones" userId="1068934f-e3b4-4e88-ba23-4cb57230c594" providerId="ADAL" clId="{8CB2B8AF-A82A-44C4-8ACE-B3900E30AC94}" dt="2023-03-09T23:48:34.719" v="1878" actId="20577"/>
          <ac:spMkLst>
            <pc:docMk/>
            <pc:sldMk cId="3447888896" sldId="262"/>
            <ac:spMk id="8" creationId="{32B64BE8-E37B-9676-4EB5-17CAABB97627}"/>
          </ac:spMkLst>
        </pc:spChg>
        <pc:spChg chg="del">
          <ac:chgData name="Nino Philip Ramones" userId="1068934f-e3b4-4e88-ba23-4cb57230c594" providerId="ADAL" clId="{8CB2B8AF-A82A-44C4-8ACE-B3900E30AC94}" dt="2023-03-09T23:48:24.304" v="1868" actId="478"/>
          <ac:spMkLst>
            <pc:docMk/>
            <pc:sldMk cId="3447888896" sldId="262"/>
            <ac:spMk id="10" creationId="{AA624370-42F0-82DE-228F-BC78C798D723}"/>
          </ac:spMkLst>
        </pc:spChg>
        <pc:spChg chg="del">
          <ac:chgData name="Nino Philip Ramones" userId="1068934f-e3b4-4e88-ba23-4cb57230c594" providerId="ADAL" clId="{8CB2B8AF-A82A-44C4-8ACE-B3900E30AC94}" dt="2023-03-09T23:48:24.304" v="1868" actId="478"/>
          <ac:spMkLst>
            <pc:docMk/>
            <pc:sldMk cId="3447888896" sldId="262"/>
            <ac:spMk id="18" creationId="{5C2D200D-34E0-6176-C3DC-B1339A75810E}"/>
          </ac:spMkLst>
        </pc:spChg>
        <pc:spChg chg="del">
          <ac:chgData name="Nino Philip Ramones" userId="1068934f-e3b4-4e88-ba23-4cb57230c594" providerId="ADAL" clId="{8CB2B8AF-A82A-44C4-8ACE-B3900E30AC94}" dt="2023-03-09T23:48:24.304" v="1868" actId="478"/>
          <ac:spMkLst>
            <pc:docMk/>
            <pc:sldMk cId="3447888896" sldId="262"/>
            <ac:spMk id="27" creationId="{BC110942-A5E1-82F1-B47D-CB63CB9C40B0}"/>
          </ac:spMkLst>
        </pc:spChg>
        <pc:spChg chg="add mod">
          <ac:chgData name="Nino Philip Ramones" userId="1068934f-e3b4-4e88-ba23-4cb57230c594" providerId="ADAL" clId="{8CB2B8AF-A82A-44C4-8ACE-B3900E30AC94}" dt="2023-03-10T00:38:27.581" v="2587" actId="164"/>
          <ac:spMkLst>
            <pc:docMk/>
            <pc:sldMk cId="3447888896" sldId="262"/>
            <ac:spMk id="31" creationId="{FA64FFA0-2BA4-C79E-0B08-995D7829F35E}"/>
          </ac:spMkLst>
        </pc:spChg>
        <pc:spChg chg="add mod">
          <ac:chgData name="Nino Philip Ramones" userId="1068934f-e3b4-4e88-ba23-4cb57230c594" providerId="ADAL" clId="{8CB2B8AF-A82A-44C4-8ACE-B3900E30AC94}" dt="2023-03-10T00:38:27.581" v="2587" actId="164"/>
          <ac:spMkLst>
            <pc:docMk/>
            <pc:sldMk cId="3447888896" sldId="262"/>
            <ac:spMk id="32" creationId="{9CB74343-638F-6592-3CB5-A30582FADB95}"/>
          </ac:spMkLst>
        </pc:spChg>
        <pc:grpChg chg="del">
          <ac:chgData name="Nino Philip Ramones" userId="1068934f-e3b4-4e88-ba23-4cb57230c594" providerId="ADAL" clId="{8CB2B8AF-A82A-44C4-8ACE-B3900E30AC94}" dt="2023-03-09T23:48:26.297" v="1869" actId="478"/>
          <ac:grpSpMkLst>
            <pc:docMk/>
            <pc:sldMk cId="3447888896" sldId="262"/>
            <ac:grpSpMk id="17" creationId="{3CE2980B-C6AF-9158-5109-1E4868261F25}"/>
          </ac:grpSpMkLst>
        </pc:grpChg>
        <pc:grpChg chg="del">
          <ac:chgData name="Nino Philip Ramones" userId="1068934f-e3b4-4e88-ba23-4cb57230c594" providerId="ADAL" clId="{8CB2B8AF-A82A-44C4-8ACE-B3900E30AC94}" dt="2023-03-09T23:48:24.304" v="1868" actId="478"/>
          <ac:grpSpMkLst>
            <pc:docMk/>
            <pc:sldMk cId="3447888896" sldId="262"/>
            <ac:grpSpMk id="20" creationId="{7D5B1CDC-1DF9-9184-E016-F9C3A7D62CA1}"/>
          </ac:grpSpMkLst>
        </pc:grpChg>
        <pc:grpChg chg="add mod">
          <ac:chgData name="Nino Philip Ramones" userId="1068934f-e3b4-4e88-ba23-4cb57230c594" providerId="ADAL" clId="{8CB2B8AF-A82A-44C4-8ACE-B3900E30AC94}" dt="2023-03-10T00:38:33.771" v="2588" actId="12788"/>
          <ac:grpSpMkLst>
            <pc:docMk/>
            <pc:sldMk cId="3447888896" sldId="262"/>
            <ac:grpSpMk id="33" creationId="{AD4707F5-6FE1-FEA7-D4DA-F7E1D4A0C644}"/>
          </ac:grpSpMkLst>
        </pc:grpChg>
        <pc:picChg chg="del">
          <ac:chgData name="Nino Philip Ramones" userId="1068934f-e3b4-4e88-ba23-4cb57230c594" providerId="ADAL" clId="{8CB2B8AF-A82A-44C4-8ACE-B3900E30AC94}" dt="2023-03-09T23:48:24.304" v="1868" actId="478"/>
          <ac:picMkLst>
            <pc:docMk/>
            <pc:sldMk cId="3447888896" sldId="262"/>
            <ac:picMk id="19" creationId="{0C91B078-B3D0-0333-C663-158E8F3D9857}"/>
          </ac:picMkLst>
        </pc:picChg>
        <pc:picChg chg="add mod">
          <ac:chgData name="Nino Philip Ramones" userId="1068934f-e3b4-4e88-ba23-4cb57230c594" providerId="ADAL" clId="{8CB2B8AF-A82A-44C4-8ACE-B3900E30AC94}" dt="2023-03-10T12:25:05.788" v="15255" actId="1035"/>
          <ac:picMkLst>
            <pc:docMk/>
            <pc:sldMk cId="3447888896" sldId="262"/>
            <ac:picMk id="28" creationId="{30D97CD0-6C59-1806-C479-57ADB800F47D}"/>
          </ac:picMkLst>
        </pc:picChg>
        <pc:picChg chg="add mod">
          <ac:chgData name="Nino Philip Ramones" userId="1068934f-e3b4-4e88-ba23-4cb57230c594" providerId="ADAL" clId="{8CB2B8AF-A82A-44C4-8ACE-B3900E30AC94}" dt="2023-03-10T12:25:05.788" v="15255" actId="1035"/>
          <ac:picMkLst>
            <pc:docMk/>
            <pc:sldMk cId="3447888896" sldId="262"/>
            <ac:picMk id="30" creationId="{4C3B4024-618D-5602-746E-2B142A7B2B8B}"/>
          </ac:picMkLst>
        </pc:picChg>
      </pc:sldChg>
      <pc:sldChg chg="addSp delSp modSp add mod">
        <pc:chgData name="Nino Philip Ramones" userId="1068934f-e3b4-4e88-ba23-4cb57230c594" providerId="ADAL" clId="{8CB2B8AF-A82A-44C4-8ACE-B3900E30AC94}" dt="2023-03-10T12:49:06.303" v="16221" actId="2711"/>
        <pc:sldMkLst>
          <pc:docMk/>
          <pc:sldMk cId="3178388784" sldId="263"/>
        </pc:sldMkLst>
        <pc:spChg chg="mod">
          <ac:chgData name="Nino Philip Ramones" userId="1068934f-e3b4-4e88-ba23-4cb57230c594" providerId="ADAL" clId="{8CB2B8AF-A82A-44C4-8ACE-B3900E30AC94}" dt="2023-03-10T12:49:06.303" v="16221" actId="2711"/>
          <ac:spMkLst>
            <pc:docMk/>
            <pc:sldMk cId="3178388784" sldId="263"/>
            <ac:spMk id="6" creationId="{1C139C71-43D8-DA15-F46A-8598CDF1F78A}"/>
          </ac:spMkLst>
        </pc:spChg>
        <pc:spChg chg="del">
          <ac:chgData name="Nino Philip Ramones" userId="1068934f-e3b4-4e88-ba23-4cb57230c594" providerId="ADAL" clId="{8CB2B8AF-A82A-44C4-8ACE-B3900E30AC94}" dt="2023-03-10T00:09:16.884" v="2354" actId="478"/>
          <ac:spMkLst>
            <pc:docMk/>
            <pc:sldMk cId="3178388784" sldId="263"/>
            <ac:spMk id="8" creationId="{32B64BE8-E37B-9676-4EB5-17CAABB97627}"/>
          </ac:spMkLst>
        </pc:spChg>
        <pc:spChg chg="add mod">
          <ac:chgData name="Nino Philip Ramones" userId="1068934f-e3b4-4e88-ba23-4cb57230c594" providerId="ADAL" clId="{8CB2B8AF-A82A-44C4-8ACE-B3900E30AC94}" dt="2023-03-10T02:54:50.920" v="5586" actId="123"/>
          <ac:spMkLst>
            <pc:docMk/>
            <pc:sldMk cId="3178388784" sldId="263"/>
            <ac:spMk id="17" creationId="{4468BC9A-61F8-566C-262E-E6C99300C514}"/>
          </ac:spMkLst>
        </pc:spChg>
        <pc:spChg chg="mod">
          <ac:chgData name="Nino Philip Ramones" userId="1068934f-e3b4-4e88-ba23-4cb57230c594" providerId="ADAL" clId="{8CB2B8AF-A82A-44C4-8ACE-B3900E30AC94}" dt="2023-03-10T00:45:33.344" v="2711" actId="1036"/>
          <ac:spMkLst>
            <pc:docMk/>
            <pc:sldMk cId="3178388784" sldId="263"/>
            <ac:spMk id="31" creationId="{FA64FFA0-2BA4-C79E-0B08-995D7829F35E}"/>
          </ac:spMkLst>
        </pc:spChg>
        <pc:spChg chg="mod">
          <ac:chgData name="Nino Philip Ramones" userId="1068934f-e3b4-4e88-ba23-4cb57230c594" providerId="ADAL" clId="{8CB2B8AF-A82A-44C4-8ACE-B3900E30AC94}" dt="2023-03-10T00:45:33.344" v="2711" actId="1036"/>
          <ac:spMkLst>
            <pc:docMk/>
            <pc:sldMk cId="3178388784" sldId="263"/>
            <ac:spMk id="32" creationId="{9CB74343-638F-6592-3CB5-A30582FADB95}"/>
          </ac:spMkLst>
        </pc:spChg>
        <pc:grpChg chg="add mod">
          <ac:chgData name="Nino Philip Ramones" userId="1068934f-e3b4-4e88-ba23-4cb57230c594" providerId="ADAL" clId="{8CB2B8AF-A82A-44C4-8ACE-B3900E30AC94}" dt="2023-03-10T00:45:33.344" v="2711" actId="1036"/>
          <ac:grpSpMkLst>
            <pc:docMk/>
            <pc:sldMk cId="3178388784" sldId="263"/>
            <ac:grpSpMk id="16" creationId="{9D2595EB-DDC7-D4B9-377F-D5F749DBAB78}"/>
          </ac:grpSpMkLst>
        </pc:grpChg>
        <pc:picChg chg="add mod">
          <ac:chgData name="Nino Philip Ramones" userId="1068934f-e3b4-4e88-ba23-4cb57230c594" providerId="ADAL" clId="{8CB2B8AF-A82A-44C4-8ACE-B3900E30AC94}" dt="2023-03-10T00:38:14.128" v="2585" actId="164"/>
          <ac:picMkLst>
            <pc:docMk/>
            <pc:sldMk cId="3178388784" sldId="263"/>
            <ac:picMk id="9" creationId="{C7373BBE-204A-9AD4-82FD-FEC999C38DAF}"/>
          </ac:picMkLst>
        </pc:picChg>
        <pc:picChg chg="add del mod">
          <ac:chgData name="Nino Philip Ramones" userId="1068934f-e3b4-4e88-ba23-4cb57230c594" providerId="ADAL" clId="{8CB2B8AF-A82A-44C4-8ACE-B3900E30AC94}" dt="2023-03-10T00:14:01.729" v="2566" actId="478"/>
          <ac:picMkLst>
            <pc:docMk/>
            <pc:sldMk cId="3178388784" sldId="263"/>
            <ac:picMk id="11" creationId="{39F3B589-04ED-483B-F25C-A12D51C08561}"/>
          </ac:picMkLst>
        </pc:picChg>
        <pc:picChg chg="add mod modCrop">
          <ac:chgData name="Nino Philip Ramones" userId="1068934f-e3b4-4e88-ba23-4cb57230c594" providerId="ADAL" clId="{8CB2B8AF-A82A-44C4-8ACE-B3900E30AC94}" dt="2023-03-10T00:38:14.128" v="2585" actId="164"/>
          <ac:picMkLst>
            <pc:docMk/>
            <pc:sldMk cId="3178388784" sldId="263"/>
            <ac:picMk id="13" creationId="{9DD2C220-D449-5517-BE8C-DB7694DD6A7C}"/>
          </ac:picMkLst>
        </pc:picChg>
        <pc:picChg chg="add del mod">
          <ac:chgData name="Nino Philip Ramones" userId="1068934f-e3b4-4e88-ba23-4cb57230c594" providerId="ADAL" clId="{8CB2B8AF-A82A-44C4-8ACE-B3900E30AC94}" dt="2023-03-10T00:14:36.550" v="2572" actId="478"/>
          <ac:picMkLst>
            <pc:docMk/>
            <pc:sldMk cId="3178388784" sldId="263"/>
            <ac:picMk id="15" creationId="{85B28EFB-7847-9F92-C8DD-376467263D25}"/>
          </ac:picMkLst>
        </pc:picChg>
        <pc:picChg chg="del">
          <ac:chgData name="Nino Philip Ramones" userId="1068934f-e3b4-4e88-ba23-4cb57230c594" providerId="ADAL" clId="{8CB2B8AF-A82A-44C4-8ACE-B3900E30AC94}" dt="2023-03-10T00:09:12.628" v="2353" actId="478"/>
          <ac:picMkLst>
            <pc:docMk/>
            <pc:sldMk cId="3178388784" sldId="263"/>
            <ac:picMk id="28" creationId="{30D97CD0-6C59-1806-C479-57ADB800F47D}"/>
          </ac:picMkLst>
        </pc:picChg>
        <pc:picChg chg="del">
          <ac:chgData name="Nino Philip Ramones" userId="1068934f-e3b4-4e88-ba23-4cb57230c594" providerId="ADAL" clId="{8CB2B8AF-A82A-44C4-8ACE-B3900E30AC94}" dt="2023-03-10T00:09:12.628" v="2353" actId="478"/>
          <ac:picMkLst>
            <pc:docMk/>
            <pc:sldMk cId="3178388784" sldId="263"/>
            <ac:picMk id="30" creationId="{4C3B4024-618D-5602-746E-2B142A7B2B8B}"/>
          </ac:picMkLst>
        </pc:picChg>
      </pc:sldChg>
      <pc:sldChg chg="add del">
        <pc:chgData name="Nino Philip Ramones" userId="1068934f-e3b4-4e88-ba23-4cb57230c594" providerId="ADAL" clId="{8CB2B8AF-A82A-44C4-8ACE-B3900E30AC94}" dt="2023-03-10T00:58:55.239" v="2910" actId="47"/>
        <pc:sldMkLst>
          <pc:docMk/>
          <pc:sldMk cId="1903694077" sldId="264"/>
        </pc:sldMkLst>
      </pc:sldChg>
      <pc:sldChg chg="addSp delSp modSp add mod ord">
        <pc:chgData name="Nino Philip Ramones" userId="1068934f-e3b4-4e88-ba23-4cb57230c594" providerId="ADAL" clId="{8CB2B8AF-A82A-44C4-8ACE-B3900E30AC94}" dt="2023-03-10T06:10:48.585" v="7359" actId="2711"/>
        <pc:sldMkLst>
          <pc:docMk/>
          <pc:sldMk cId="3278429691" sldId="264"/>
        </pc:sldMkLst>
        <pc:spChg chg="mod">
          <ac:chgData name="Nino Philip Ramones" userId="1068934f-e3b4-4e88-ba23-4cb57230c594" providerId="ADAL" clId="{8CB2B8AF-A82A-44C4-8ACE-B3900E30AC94}" dt="2023-03-10T06:10:48.585" v="7359" actId="2711"/>
          <ac:spMkLst>
            <pc:docMk/>
            <pc:sldMk cId="3278429691" sldId="264"/>
            <ac:spMk id="6" creationId="{1C139C71-43D8-DA15-F46A-8598CDF1F78A}"/>
          </ac:spMkLst>
        </pc:spChg>
        <pc:spChg chg="mod">
          <ac:chgData name="Nino Philip Ramones" userId="1068934f-e3b4-4e88-ba23-4cb57230c594" providerId="ADAL" clId="{8CB2B8AF-A82A-44C4-8ACE-B3900E30AC94}" dt="2023-03-10T01:06:14.570" v="2924" actId="20577"/>
          <ac:spMkLst>
            <pc:docMk/>
            <pc:sldMk cId="3278429691" sldId="264"/>
            <ac:spMk id="8" creationId="{32B64BE8-E37B-9676-4EB5-17CAABB97627}"/>
          </ac:spMkLst>
        </pc:spChg>
        <pc:spChg chg="del mod topLvl">
          <ac:chgData name="Nino Philip Ramones" userId="1068934f-e3b4-4e88-ba23-4cb57230c594" providerId="ADAL" clId="{8CB2B8AF-A82A-44C4-8ACE-B3900E30AC94}" dt="2023-03-10T01:21:08.965" v="3294" actId="478"/>
          <ac:spMkLst>
            <pc:docMk/>
            <pc:sldMk cId="3278429691" sldId="264"/>
            <ac:spMk id="31" creationId="{FA64FFA0-2BA4-C79E-0B08-995D7829F35E}"/>
          </ac:spMkLst>
        </pc:spChg>
        <pc:spChg chg="mod ord topLvl">
          <ac:chgData name="Nino Philip Ramones" userId="1068934f-e3b4-4e88-ba23-4cb57230c594" providerId="ADAL" clId="{8CB2B8AF-A82A-44C4-8ACE-B3900E30AC94}" dt="2023-03-10T01:40:32.412" v="3454" actId="164"/>
          <ac:spMkLst>
            <pc:docMk/>
            <pc:sldMk cId="3278429691" sldId="264"/>
            <ac:spMk id="32" creationId="{9CB74343-638F-6592-3CB5-A30582FADB95}"/>
          </ac:spMkLst>
        </pc:spChg>
        <pc:grpChg chg="add mod">
          <ac:chgData name="Nino Philip Ramones" userId="1068934f-e3b4-4e88-ba23-4cb57230c594" providerId="ADAL" clId="{8CB2B8AF-A82A-44C4-8ACE-B3900E30AC94}" dt="2023-03-10T01:41:35.718" v="3485" actId="1035"/>
          <ac:grpSpMkLst>
            <pc:docMk/>
            <pc:sldMk cId="3278429691" sldId="264"/>
            <ac:grpSpMk id="12" creationId="{121E34E1-64BB-8E8E-5131-06F58AF9A27B}"/>
          </ac:grpSpMkLst>
        </pc:grpChg>
        <pc:grpChg chg="del">
          <ac:chgData name="Nino Philip Ramones" userId="1068934f-e3b4-4e88-ba23-4cb57230c594" providerId="ADAL" clId="{8CB2B8AF-A82A-44C4-8ACE-B3900E30AC94}" dt="2023-03-10T01:20:15.579" v="3281" actId="165"/>
          <ac:grpSpMkLst>
            <pc:docMk/>
            <pc:sldMk cId="3278429691" sldId="264"/>
            <ac:grpSpMk id="33" creationId="{AD4707F5-6FE1-FEA7-D4DA-F7E1D4A0C644}"/>
          </ac:grpSpMkLst>
        </pc:grpChg>
        <pc:picChg chg="add mod modCrop">
          <ac:chgData name="Nino Philip Ramones" userId="1068934f-e3b4-4e88-ba23-4cb57230c594" providerId="ADAL" clId="{8CB2B8AF-A82A-44C4-8ACE-B3900E30AC94}" dt="2023-03-10T01:40:32.412" v="3454" actId="164"/>
          <ac:picMkLst>
            <pc:docMk/>
            <pc:sldMk cId="3278429691" sldId="264"/>
            <ac:picMk id="9" creationId="{19FF91A8-2905-D3BD-8D7D-58F416EBA99D}"/>
          </ac:picMkLst>
        </pc:picChg>
        <pc:picChg chg="add del mod">
          <ac:chgData name="Nino Philip Ramones" userId="1068934f-e3b4-4e88-ba23-4cb57230c594" providerId="ADAL" clId="{8CB2B8AF-A82A-44C4-8ACE-B3900E30AC94}" dt="2023-03-10T01:22:09.456" v="3334" actId="478"/>
          <ac:picMkLst>
            <pc:docMk/>
            <pc:sldMk cId="3278429691" sldId="264"/>
            <ac:picMk id="11" creationId="{B2B163AC-C11E-3EB6-A9A8-87C74D7C0E41}"/>
          </ac:picMkLst>
        </pc:picChg>
        <pc:picChg chg="add del mod">
          <ac:chgData name="Nino Philip Ramones" userId="1068934f-e3b4-4e88-ba23-4cb57230c594" providerId="ADAL" clId="{8CB2B8AF-A82A-44C4-8ACE-B3900E30AC94}" dt="2023-03-10T01:41:28.110" v="3480" actId="478"/>
          <ac:picMkLst>
            <pc:docMk/>
            <pc:sldMk cId="3278429691" sldId="264"/>
            <ac:picMk id="13" creationId="{8353AF03-A1F9-6317-CA52-62F8840D3AEB}"/>
          </ac:picMkLst>
        </pc:picChg>
        <pc:picChg chg="add del mod">
          <ac:chgData name="Nino Philip Ramones" userId="1068934f-e3b4-4e88-ba23-4cb57230c594" providerId="ADAL" clId="{8CB2B8AF-A82A-44C4-8ACE-B3900E30AC94}" dt="2023-03-10T01:41:20.839" v="3479" actId="478"/>
          <ac:picMkLst>
            <pc:docMk/>
            <pc:sldMk cId="3278429691" sldId="264"/>
            <ac:picMk id="14" creationId="{CA2BC7D1-A9DE-C257-A15A-383573FC123B}"/>
          </ac:picMkLst>
        </pc:picChg>
        <pc:picChg chg="del mod topLvl">
          <ac:chgData name="Nino Philip Ramones" userId="1068934f-e3b4-4e88-ba23-4cb57230c594" providerId="ADAL" clId="{8CB2B8AF-A82A-44C4-8ACE-B3900E30AC94}" dt="2023-03-10T01:20:18.898" v="3282" actId="478"/>
          <ac:picMkLst>
            <pc:docMk/>
            <pc:sldMk cId="3278429691" sldId="264"/>
            <ac:picMk id="28" creationId="{30D97CD0-6C59-1806-C479-57ADB800F47D}"/>
          </ac:picMkLst>
        </pc:picChg>
        <pc:picChg chg="del mod topLvl">
          <ac:chgData name="Nino Philip Ramones" userId="1068934f-e3b4-4e88-ba23-4cb57230c594" providerId="ADAL" clId="{8CB2B8AF-A82A-44C4-8ACE-B3900E30AC94}" dt="2023-03-10T01:20:20.682" v="3283" actId="478"/>
          <ac:picMkLst>
            <pc:docMk/>
            <pc:sldMk cId="3278429691" sldId="264"/>
            <ac:picMk id="30" creationId="{4C3B4024-618D-5602-746E-2B142A7B2B8B}"/>
          </ac:picMkLst>
        </pc:picChg>
      </pc:sldChg>
      <pc:sldChg chg="addSp delSp modSp add mod">
        <pc:chgData name="Nino Philip Ramones" userId="1068934f-e3b4-4e88-ba23-4cb57230c594" providerId="ADAL" clId="{8CB2B8AF-A82A-44C4-8ACE-B3900E30AC94}" dt="2023-03-10T10:08:18.426" v="12142" actId="20577"/>
        <pc:sldMkLst>
          <pc:docMk/>
          <pc:sldMk cId="2263550970" sldId="265"/>
        </pc:sldMkLst>
        <pc:spChg chg="mod">
          <ac:chgData name="Nino Philip Ramones" userId="1068934f-e3b4-4e88-ba23-4cb57230c594" providerId="ADAL" clId="{8CB2B8AF-A82A-44C4-8ACE-B3900E30AC94}" dt="2023-03-10T02:55:00.867" v="5588" actId="123"/>
          <ac:spMkLst>
            <pc:docMk/>
            <pc:sldMk cId="2263550970" sldId="265"/>
            <ac:spMk id="6" creationId="{1C139C71-43D8-DA15-F46A-8598CDF1F78A}"/>
          </ac:spMkLst>
        </pc:spChg>
        <pc:spChg chg="del">
          <ac:chgData name="Nino Philip Ramones" userId="1068934f-e3b4-4e88-ba23-4cb57230c594" providerId="ADAL" clId="{8CB2B8AF-A82A-44C4-8ACE-B3900E30AC94}" dt="2023-03-10T01:41:46.144" v="3487" actId="478"/>
          <ac:spMkLst>
            <pc:docMk/>
            <pc:sldMk cId="2263550970" sldId="265"/>
            <ac:spMk id="8" creationId="{32B64BE8-E37B-9676-4EB5-17CAABB97627}"/>
          </ac:spMkLst>
        </pc:spChg>
        <pc:spChg chg="add mod">
          <ac:chgData name="Nino Philip Ramones" userId="1068934f-e3b4-4e88-ba23-4cb57230c594" providerId="ADAL" clId="{8CB2B8AF-A82A-44C4-8ACE-B3900E30AC94}" dt="2023-03-10T10:08:18.426" v="12142" actId="20577"/>
          <ac:spMkLst>
            <pc:docMk/>
            <pc:sldMk cId="2263550970" sldId="265"/>
            <ac:spMk id="11" creationId="{90F9D98E-6832-E31E-AA49-1D8FD5A5E2FA}"/>
          </ac:spMkLst>
        </pc:spChg>
        <pc:spChg chg="mod topLvl">
          <ac:chgData name="Nino Philip Ramones" userId="1068934f-e3b4-4e88-ba23-4cb57230c594" providerId="ADAL" clId="{8CB2B8AF-A82A-44C4-8ACE-B3900E30AC94}" dt="2023-03-10T10:07:05.462" v="12122" actId="1036"/>
          <ac:spMkLst>
            <pc:docMk/>
            <pc:sldMk cId="2263550970" sldId="265"/>
            <ac:spMk id="32" creationId="{9CB74343-638F-6592-3CB5-A30582FADB95}"/>
          </ac:spMkLst>
        </pc:spChg>
        <pc:grpChg chg="add mod">
          <ac:chgData name="Nino Philip Ramones" userId="1068934f-e3b4-4e88-ba23-4cb57230c594" providerId="ADAL" clId="{8CB2B8AF-A82A-44C4-8ACE-B3900E30AC94}" dt="2023-03-10T10:06:57.772" v="12118" actId="1036"/>
          <ac:grpSpMkLst>
            <pc:docMk/>
            <pc:sldMk cId="2263550970" sldId="265"/>
            <ac:grpSpMk id="7" creationId="{A41AE8AA-461E-0472-E424-9C80188A6362}"/>
          </ac:grpSpMkLst>
        </pc:grpChg>
        <pc:grpChg chg="del">
          <ac:chgData name="Nino Philip Ramones" userId="1068934f-e3b4-4e88-ba23-4cb57230c594" providerId="ADAL" clId="{8CB2B8AF-A82A-44C4-8ACE-B3900E30AC94}" dt="2023-03-10T01:48:00.451" v="3772" actId="165"/>
          <ac:grpSpMkLst>
            <pc:docMk/>
            <pc:sldMk cId="2263550970" sldId="265"/>
            <ac:grpSpMk id="12" creationId="{121E34E1-64BB-8E8E-5131-06F58AF9A27B}"/>
          </ac:grpSpMkLst>
        </pc:grpChg>
        <pc:picChg chg="del mod topLvl">
          <ac:chgData name="Nino Philip Ramones" userId="1068934f-e3b4-4e88-ba23-4cb57230c594" providerId="ADAL" clId="{8CB2B8AF-A82A-44C4-8ACE-B3900E30AC94}" dt="2023-03-10T01:48:02.344" v="3773" actId="478"/>
          <ac:picMkLst>
            <pc:docMk/>
            <pc:sldMk cId="2263550970" sldId="265"/>
            <ac:picMk id="9" creationId="{19FF91A8-2905-D3BD-8D7D-58F416EBA99D}"/>
          </ac:picMkLst>
        </pc:picChg>
        <pc:picChg chg="add mod modCrop">
          <ac:chgData name="Nino Philip Ramones" userId="1068934f-e3b4-4e88-ba23-4cb57230c594" providerId="ADAL" clId="{8CB2B8AF-A82A-44C4-8ACE-B3900E30AC94}" dt="2023-03-10T10:06:57.772" v="12118" actId="1036"/>
          <ac:picMkLst>
            <pc:docMk/>
            <pc:sldMk cId="2263550970" sldId="265"/>
            <ac:picMk id="10" creationId="{ED3CEB73-9E73-3B85-95A0-480C9DC52B6A}"/>
          </ac:picMkLst>
        </pc:picChg>
        <pc:picChg chg="add mod">
          <ac:chgData name="Nino Philip Ramones" userId="1068934f-e3b4-4e88-ba23-4cb57230c594" providerId="ADAL" clId="{8CB2B8AF-A82A-44C4-8ACE-B3900E30AC94}" dt="2023-03-10T10:06:57.772" v="12118" actId="1036"/>
          <ac:picMkLst>
            <pc:docMk/>
            <pc:sldMk cId="2263550970" sldId="265"/>
            <ac:picMk id="1026" creationId="{7BDC8BBB-2F92-48A8-F915-35FC54A7F3D6}"/>
          </ac:picMkLst>
        </pc:picChg>
      </pc:sldChg>
      <pc:sldChg chg="addSp delSp modSp add mod ord">
        <pc:chgData name="Nino Philip Ramones" userId="1068934f-e3b4-4e88-ba23-4cb57230c594" providerId="ADAL" clId="{8CB2B8AF-A82A-44C4-8ACE-B3900E30AC94}" dt="2023-03-10T06:11:01.042" v="7360" actId="2711"/>
        <pc:sldMkLst>
          <pc:docMk/>
          <pc:sldMk cId="3654599305" sldId="266"/>
        </pc:sldMkLst>
        <pc:spChg chg="mod">
          <ac:chgData name="Nino Philip Ramones" userId="1068934f-e3b4-4e88-ba23-4cb57230c594" providerId="ADAL" clId="{8CB2B8AF-A82A-44C4-8ACE-B3900E30AC94}" dt="2023-03-10T06:11:01.042" v="7360" actId="2711"/>
          <ac:spMkLst>
            <pc:docMk/>
            <pc:sldMk cId="3654599305" sldId="266"/>
            <ac:spMk id="6" creationId="{1C139C71-43D8-DA15-F46A-8598CDF1F78A}"/>
          </ac:spMkLst>
        </pc:spChg>
        <pc:spChg chg="add mod">
          <ac:chgData name="Nino Philip Ramones" userId="1068934f-e3b4-4e88-ba23-4cb57230c594" providerId="ADAL" clId="{8CB2B8AF-A82A-44C4-8ACE-B3900E30AC94}" dt="2023-03-10T02:16:35.831" v="4724" actId="1036"/>
          <ac:spMkLst>
            <pc:docMk/>
            <pc:sldMk cId="3654599305" sldId="266"/>
            <ac:spMk id="7" creationId="{5F596B71-6AB8-A654-BAA0-F20679B52505}"/>
          </ac:spMkLst>
        </pc:spChg>
        <pc:spChg chg="mod">
          <ac:chgData name="Nino Philip Ramones" userId="1068934f-e3b4-4e88-ba23-4cb57230c594" providerId="ADAL" clId="{8CB2B8AF-A82A-44C4-8ACE-B3900E30AC94}" dt="2023-03-10T02:21:14.590" v="4762" actId="20577"/>
          <ac:spMkLst>
            <pc:docMk/>
            <pc:sldMk cId="3654599305" sldId="266"/>
            <ac:spMk id="8" creationId="{32B64BE8-E37B-9676-4EB5-17CAABB97627}"/>
          </ac:spMkLst>
        </pc:spChg>
        <pc:spChg chg="add mod">
          <ac:chgData name="Nino Philip Ramones" userId="1068934f-e3b4-4e88-ba23-4cb57230c594" providerId="ADAL" clId="{8CB2B8AF-A82A-44C4-8ACE-B3900E30AC94}" dt="2023-03-10T02:36:46.996" v="4826" actId="20577"/>
          <ac:spMkLst>
            <pc:docMk/>
            <pc:sldMk cId="3654599305" sldId="266"/>
            <ac:spMk id="15" creationId="{193EE4D7-15E9-5C31-3D06-03F1EAB927A2}"/>
          </ac:spMkLst>
        </pc:spChg>
        <pc:spChg chg="add mod">
          <ac:chgData name="Nino Philip Ramones" userId="1068934f-e3b4-4e88-ba23-4cb57230c594" providerId="ADAL" clId="{8CB2B8AF-A82A-44C4-8ACE-B3900E30AC94}" dt="2023-03-10T02:55:06.628" v="5590" actId="123"/>
          <ac:spMkLst>
            <pc:docMk/>
            <pc:sldMk cId="3654599305" sldId="266"/>
            <ac:spMk id="16" creationId="{3B4DE2B3-B1CB-26C7-70E1-CD9746AC10F4}"/>
          </ac:spMkLst>
        </pc:spChg>
        <pc:grpChg chg="add del">
          <ac:chgData name="Nino Philip Ramones" userId="1068934f-e3b4-4e88-ba23-4cb57230c594" providerId="ADAL" clId="{8CB2B8AF-A82A-44C4-8ACE-B3900E30AC94}" dt="2023-03-10T02:02:03.245" v="4003" actId="478"/>
          <ac:grpSpMkLst>
            <pc:docMk/>
            <pc:sldMk cId="3654599305" sldId="266"/>
            <ac:grpSpMk id="12" creationId="{121E34E1-64BB-8E8E-5131-06F58AF9A27B}"/>
          </ac:grpSpMkLst>
        </pc:grpChg>
        <pc:picChg chg="add mod">
          <ac:chgData name="Nino Philip Ramones" userId="1068934f-e3b4-4e88-ba23-4cb57230c594" providerId="ADAL" clId="{8CB2B8AF-A82A-44C4-8ACE-B3900E30AC94}" dt="2023-03-10T02:16:35.831" v="4724" actId="1036"/>
          <ac:picMkLst>
            <pc:docMk/>
            <pc:sldMk cId="3654599305" sldId="266"/>
            <ac:picMk id="11" creationId="{CA60E166-A45B-EB9F-73D5-7D432CD50096}"/>
          </ac:picMkLst>
        </pc:picChg>
        <pc:picChg chg="add mod">
          <ac:chgData name="Nino Philip Ramones" userId="1068934f-e3b4-4e88-ba23-4cb57230c594" providerId="ADAL" clId="{8CB2B8AF-A82A-44C4-8ACE-B3900E30AC94}" dt="2023-03-10T02:16:35.831" v="4724" actId="1036"/>
          <ac:picMkLst>
            <pc:docMk/>
            <pc:sldMk cId="3654599305" sldId="266"/>
            <ac:picMk id="14" creationId="{CEE63FC0-94BA-EC23-DE8E-A9405E9B6C77}"/>
          </ac:picMkLst>
        </pc:picChg>
      </pc:sldChg>
      <pc:sldChg chg="addSp delSp modSp add mod">
        <pc:chgData name="Nino Philip Ramones" userId="1068934f-e3b4-4e88-ba23-4cb57230c594" providerId="ADAL" clId="{8CB2B8AF-A82A-44C4-8ACE-B3900E30AC94}" dt="2023-03-10T03:19:14.918" v="6804" actId="1035"/>
        <pc:sldMkLst>
          <pc:docMk/>
          <pc:sldMk cId="1113147199" sldId="267"/>
        </pc:sldMkLst>
        <pc:spChg chg="mod">
          <ac:chgData name="Nino Philip Ramones" userId="1068934f-e3b4-4e88-ba23-4cb57230c594" providerId="ADAL" clId="{8CB2B8AF-A82A-44C4-8ACE-B3900E30AC94}" dt="2023-03-10T03:19:14.918" v="6804" actId="1035"/>
          <ac:spMkLst>
            <pc:docMk/>
            <pc:sldMk cId="1113147199" sldId="267"/>
            <ac:spMk id="6" creationId="{1C139C71-43D8-DA15-F46A-8598CDF1F78A}"/>
          </ac:spMkLst>
        </pc:spChg>
        <pc:spChg chg="del">
          <ac:chgData name="Nino Philip Ramones" userId="1068934f-e3b4-4e88-ba23-4cb57230c594" providerId="ADAL" clId="{8CB2B8AF-A82A-44C4-8ACE-B3900E30AC94}" dt="2023-03-10T02:36:04.400" v="4807" actId="478"/>
          <ac:spMkLst>
            <pc:docMk/>
            <pc:sldMk cId="1113147199" sldId="267"/>
            <ac:spMk id="7" creationId="{5F596B71-6AB8-A654-BAA0-F20679B52505}"/>
          </ac:spMkLst>
        </pc:spChg>
        <pc:spChg chg="mod">
          <ac:chgData name="Nino Philip Ramones" userId="1068934f-e3b4-4e88-ba23-4cb57230c594" providerId="ADAL" clId="{8CB2B8AF-A82A-44C4-8ACE-B3900E30AC94}" dt="2023-03-10T02:21:38.669" v="4805" actId="404"/>
          <ac:spMkLst>
            <pc:docMk/>
            <pc:sldMk cId="1113147199" sldId="267"/>
            <ac:spMk id="8" creationId="{32B64BE8-E37B-9676-4EB5-17CAABB97627}"/>
          </ac:spMkLst>
        </pc:spChg>
        <pc:spChg chg="mod topLvl">
          <ac:chgData name="Nino Philip Ramones" userId="1068934f-e3b4-4e88-ba23-4cb57230c594" providerId="ADAL" clId="{8CB2B8AF-A82A-44C4-8ACE-B3900E30AC94}" dt="2023-03-10T02:43:17.230" v="4955" actId="1035"/>
          <ac:spMkLst>
            <pc:docMk/>
            <pc:sldMk cId="1113147199" sldId="267"/>
            <ac:spMk id="15" creationId="{193EE4D7-15E9-5C31-3D06-03F1EAB927A2}"/>
          </ac:spMkLst>
        </pc:spChg>
        <pc:spChg chg="del">
          <ac:chgData name="Nino Philip Ramones" userId="1068934f-e3b4-4e88-ba23-4cb57230c594" providerId="ADAL" clId="{8CB2B8AF-A82A-44C4-8ACE-B3900E30AC94}" dt="2023-03-10T02:36:04.400" v="4807" actId="478"/>
          <ac:spMkLst>
            <pc:docMk/>
            <pc:sldMk cId="1113147199" sldId="267"/>
            <ac:spMk id="16" creationId="{3B4DE2B3-B1CB-26C7-70E1-CD9746AC10F4}"/>
          </ac:spMkLst>
        </pc:spChg>
        <pc:spChg chg="add mod topLvl">
          <ac:chgData name="Nino Philip Ramones" userId="1068934f-e3b4-4e88-ba23-4cb57230c594" providerId="ADAL" clId="{8CB2B8AF-A82A-44C4-8ACE-B3900E30AC94}" dt="2023-03-10T02:43:22.240" v="4956" actId="1035"/>
          <ac:spMkLst>
            <pc:docMk/>
            <pc:sldMk cId="1113147199" sldId="267"/>
            <ac:spMk id="19" creationId="{FF6CADFA-08E7-B3FC-6D43-FB635789739B}"/>
          </ac:spMkLst>
        </pc:spChg>
        <pc:spChg chg="mod">
          <ac:chgData name="Nino Philip Ramones" userId="1068934f-e3b4-4e88-ba23-4cb57230c594" providerId="ADAL" clId="{8CB2B8AF-A82A-44C4-8ACE-B3900E30AC94}" dt="2023-03-10T02:55:21.534" v="5591"/>
          <ac:spMkLst>
            <pc:docMk/>
            <pc:sldMk cId="1113147199" sldId="267"/>
            <ac:spMk id="24" creationId="{77BDFC2B-2EAA-4801-2412-968E98965041}"/>
          </ac:spMkLst>
        </pc:spChg>
        <pc:spChg chg="mod">
          <ac:chgData name="Nino Philip Ramones" userId="1068934f-e3b4-4e88-ba23-4cb57230c594" providerId="ADAL" clId="{8CB2B8AF-A82A-44C4-8ACE-B3900E30AC94}" dt="2023-03-10T02:55:21.534" v="5591"/>
          <ac:spMkLst>
            <pc:docMk/>
            <pc:sldMk cId="1113147199" sldId="267"/>
            <ac:spMk id="25" creationId="{B908F47D-85C4-C6A5-8675-83CBE0EFFB58}"/>
          </ac:spMkLst>
        </pc:spChg>
        <pc:spChg chg="mod">
          <ac:chgData name="Nino Philip Ramones" userId="1068934f-e3b4-4e88-ba23-4cb57230c594" providerId="ADAL" clId="{8CB2B8AF-A82A-44C4-8ACE-B3900E30AC94}" dt="2023-03-10T02:55:21.534" v="5591"/>
          <ac:spMkLst>
            <pc:docMk/>
            <pc:sldMk cId="1113147199" sldId="267"/>
            <ac:spMk id="26" creationId="{C0E41513-DD8B-5AD5-A1B8-678B1BAE5032}"/>
          </ac:spMkLst>
        </pc:spChg>
        <pc:spChg chg="mod">
          <ac:chgData name="Nino Philip Ramones" userId="1068934f-e3b4-4e88-ba23-4cb57230c594" providerId="ADAL" clId="{8CB2B8AF-A82A-44C4-8ACE-B3900E30AC94}" dt="2023-03-10T02:55:21.534" v="5591"/>
          <ac:spMkLst>
            <pc:docMk/>
            <pc:sldMk cId="1113147199" sldId="267"/>
            <ac:spMk id="27" creationId="{CAA299BC-AD85-D94A-4FF5-9EBB51DE3A66}"/>
          </ac:spMkLst>
        </pc:spChg>
        <pc:grpChg chg="add del mod">
          <ac:chgData name="Nino Philip Ramones" userId="1068934f-e3b4-4e88-ba23-4cb57230c594" providerId="ADAL" clId="{8CB2B8AF-A82A-44C4-8ACE-B3900E30AC94}" dt="2023-03-10T02:42:42.807" v="4947" actId="165"/>
          <ac:grpSpMkLst>
            <pc:docMk/>
            <pc:sldMk cId="1113147199" sldId="267"/>
            <ac:grpSpMk id="20" creationId="{097304B2-34F6-9D1F-2845-0BE760465F97}"/>
          </ac:grpSpMkLst>
        </pc:grpChg>
        <pc:grpChg chg="add mod">
          <ac:chgData name="Nino Philip Ramones" userId="1068934f-e3b4-4e88-ba23-4cb57230c594" providerId="ADAL" clId="{8CB2B8AF-A82A-44C4-8ACE-B3900E30AC94}" dt="2023-03-10T02:43:56.022" v="4966" actId="1038"/>
          <ac:grpSpMkLst>
            <pc:docMk/>
            <pc:sldMk cId="1113147199" sldId="267"/>
            <ac:grpSpMk id="21" creationId="{E15BE0E9-F22A-D6C4-652D-7AB85B491061}"/>
          </ac:grpSpMkLst>
        </pc:grpChg>
        <pc:grpChg chg="add mod">
          <ac:chgData name="Nino Philip Ramones" userId="1068934f-e3b4-4e88-ba23-4cb57230c594" providerId="ADAL" clId="{8CB2B8AF-A82A-44C4-8ACE-B3900E30AC94}" dt="2023-03-10T02:43:56.022" v="4966" actId="1038"/>
          <ac:grpSpMkLst>
            <pc:docMk/>
            <pc:sldMk cId="1113147199" sldId="267"/>
            <ac:grpSpMk id="22" creationId="{F0AD61FE-6E60-B823-0D20-2DE0106476E6}"/>
          </ac:grpSpMkLst>
        </pc:grpChg>
        <pc:grpChg chg="add mod">
          <ac:chgData name="Nino Philip Ramones" userId="1068934f-e3b4-4e88-ba23-4cb57230c594" providerId="ADAL" clId="{8CB2B8AF-A82A-44C4-8ACE-B3900E30AC94}" dt="2023-03-10T02:55:25.959" v="5592" actId="1076"/>
          <ac:grpSpMkLst>
            <pc:docMk/>
            <pc:sldMk cId="1113147199" sldId="267"/>
            <ac:grpSpMk id="23" creationId="{9D97052E-735D-1A76-2A29-D61459156BF0}"/>
          </ac:grpSpMkLst>
        </pc:grpChg>
        <pc:picChg chg="add mod topLvl">
          <ac:chgData name="Nino Philip Ramones" userId="1068934f-e3b4-4e88-ba23-4cb57230c594" providerId="ADAL" clId="{8CB2B8AF-A82A-44C4-8ACE-B3900E30AC94}" dt="2023-03-10T02:42:47.222" v="4948" actId="164"/>
          <ac:picMkLst>
            <pc:docMk/>
            <pc:sldMk cId="1113147199" sldId="267"/>
            <ac:picMk id="10" creationId="{4B577A2D-218F-4BF4-3B2F-56FD9E8DA4CD}"/>
          </ac:picMkLst>
        </pc:picChg>
        <pc:picChg chg="del">
          <ac:chgData name="Nino Philip Ramones" userId="1068934f-e3b4-4e88-ba23-4cb57230c594" providerId="ADAL" clId="{8CB2B8AF-A82A-44C4-8ACE-B3900E30AC94}" dt="2023-03-10T02:36:04.400" v="4807" actId="478"/>
          <ac:picMkLst>
            <pc:docMk/>
            <pc:sldMk cId="1113147199" sldId="267"/>
            <ac:picMk id="11" creationId="{CA60E166-A45B-EB9F-73D5-7D432CD50096}"/>
          </ac:picMkLst>
        </pc:picChg>
        <pc:picChg chg="add mod topLvl">
          <ac:chgData name="Nino Philip Ramones" userId="1068934f-e3b4-4e88-ba23-4cb57230c594" providerId="ADAL" clId="{8CB2B8AF-A82A-44C4-8ACE-B3900E30AC94}" dt="2023-03-10T02:42:49.646" v="4949" actId="164"/>
          <ac:picMkLst>
            <pc:docMk/>
            <pc:sldMk cId="1113147199" sldId="267"/>
            <ac:picMk id="13" creationId="{EBEFE702-DAB6-2AC7-7B9B-D7DA015CC620}"/>
          </ac:picMkLst>
        </pc:picChg>
        <pc:picChg chg="del">
          <ac:chgData name="Nino Philip Ramones" userId="1068934f-e3b4-4e88-ba23-4cb57230c594" providerId="ADAL" clId="{8CB2B8AF-A82A-44C4-8ACE-B3900E30AC94}" dt="2023-03-10T02:36:04.400" v="4807" actId="478"/>
          <ac:picMkLst>
            <pc:docMk/>
            <pc:sldMk cId="1113147199" sldId="267"/>
            <ac:picMk id="14" creationId="{CEE63FC0-94BA-EC23-DE8E-A9405E9B6C77}"/>
          </ac:picMkLst>
        </pc:picChg>
        <pc:picChg chg="add mod modCrop">
          <ac:chgData name="Nino Philip Ramones" userId="1068934f-e3b4-4e88-ba23-4cb57230c594" providerId="ADAL" clId="{8CB2B8AF-A82A-44C4-8ACE-B3900E30AC94}" dt="2023-03-10T02:52:38.769" v="5562" actId="1035"/>
          <ac:picMkLst>
            <pc:docMk/>
            <pc:sldMk cId="1113147199" sldId="267"/>
            <ac:picMk id="18" creationId="{36149E84-6D76-3EC1-343D-8AE18F15A2CC}"/>
          </ac:picMkLst>
        </pc:picChg>
      </pc:sldChg>
      <pc:sldChg chg="addSp delSp modSp add mod">
        <pc:chgData name="Nino Philip Ramones" userId="1068934f-e3b4-4e88-ba23-4cb57230c594" providerId="ADAL" clId="{8CB2B8AF-A82A-44C4-8ACE-B3900E30AC94}" dt="2023-03-10T12:49:57.334" v="16223" actId="2711"/>
        <pc:sldMkLst>
          <pc:docMk/>
          <pc:sldMk cId="1375385394" sldId="268"/>
        </pc:sldMkLst>
        <pc:spChg chg="mod">
          <ac:chgData name="Nino Philip Ramones" userId="1068934f-e3b4-4e88-ba23-4cb57230c594" providerId="ADAL" clId="{8CB2B8AF-A82A-44C4-8ACE-B3900E30AC94}" dt="2023-03-10T12:49:57.334" v="16223" actId="2711"/>
          <ac:spMkLst>
            <pc:docMk/>
            <pc:sldMk cId="1375385394" sldId="268"/>
            <ac:spMk id="6" creationId="{1C139C71-43D8-DA15-F46A-8598CDF1F78A}"/>
          </ac:spMkLst>
        </pc:spChg>
        <pc:spChg chg="mod">
          <ac:chgData name="Nino Philip Ramones" userId="1068934f-e3b4-4e88-ba23-4cb57230c594" providerId="ADAL" clId="{8CB2B8AF-A82A-44C4-8ACE-B3900E30AC94}" dt="2023-03-10T02:55:50.808" v="5596" actId="20577"/>
          <ac:spMkLst>
            <pc:docMk/>
            <pc:sldMk cId="1375385394" sldId="268"/>
            <ac:spMk id="8" creationId="{32B64BE8-E37B-9676-4EB5-17CAABB97627}"/>
          </ac:spMkLst>
        </pc:spChg>
        <pc:spChg chg="mod">
          <ac:chgData name="Nino Philip Ramones" userId="1068934f-e3b4-4e88-ba23-4cb57230c594" providerId="ADAL" clId="{8CB2B8AF-A82A-44C4-8ACE-B3900E30AC94}" dt="2023-03-10T03:07:06.696" v="6069" actId="20577"/>
          <ac:spMkLst>
            <pc:docMk/>
            <pc:sldMk cId="1375385394" sldId="268"/>
            <ac:spMk id="19" creationId="{FF6CADFA-08E7-B3FC-6D43-FB635789739B}"/>
          </ac:spMkLst>
        </pc:spChg>
        <pc:picChg chg="add mod">
          <ac:chgData name="Nino Philip Ramones" userId="1068934f-e3b4-4e88-ba23-4cb57230c594" providerId="ADAL" clId="{8CB2B8AF-A82A-44C4-8ACE-B3900E30AC94}" dt="2023-03-10T02:56:18.543" v="5601" actId="14100"/>
          <ac:picMkLst>
            <pc:docMk/>
            <pc:sldMk cId="1375385394" sldId="268"/>
            <ac:picMk id="9" creationId="{3049370C-F477-6260-12A4-1A150E4C8474}"/>
          </ac:picMkLst>
        </pc:picChg>
        <pc:picChg chg="add mod ord modCrop">
          <ac:chgData name="Nino Philip Ramones" userId="1068934f-e3b4-4e88-ba23-4cb57230c594" providerId="ADAL" clId="{8CB2B8AF-A82A-44C4-8ACE-B3900E30AC94}" dt="2023-03-10T02:58:48.605" v="5629" actId="167"/>
          <ac:picMkLst>
            <pc:docMk/>
            <pc:sldMk cId="1375385394" sldId="268"/>
            <ac:picMk id="12" creationId="{1FC8ABBE-12B5-25A7-D69B-8941075EF6EC}"/>
          </ac:picMkLst>
        </pc:picChg>
        <pc:picChg chg="del mod">
          <ac:chgData name="Nino Philip Ramones" userId="1068934f-e3b4-4e88-ba23-4cb57230c594" providerId="ADAL" clId="{8CB2B8AF-A82A-44C4-8ACE-B3900E30AC94}" dt="2023-03-10T02:58:50.598" v="5630" actId="478"/>
          <ac:picMkLst>
            <pc:docMk/>
            <pc:sldMk cId="1375385394" sldId="268"/>
            <ac:picMk id="18" creationId="{36149E84-6D76-3EC1-343D-8AE18F15A2CC}"/>
          </ac:picMkLst>
        </pc:picChg>
      </pc:sldChg>
      <pc:sldChg chg="addSp delSp modSp add mod">
        <pc:chgData name="Nino Philip Ramones" userId="1068934f-e3b4-4e88-ba23-4cb57230c594" providerId="ADAL" clId="{8CB2B8AF-A82A-44C4-8ACE-B3900E30AC94}" dt="2023-03-10T11:21:31.468" v="14210" actId="1037"/>
        <pc:sldMkLst>
          <pc:docMk/>
          <pc:sldMk cId="1809057524" sldId="269"/>
        </pc:sldMkLst>
        <pc:spChg chg="mod">
          <ac:chgData name="Nino Philip Ramones" userId="1068934f-e3b4-4e88-ba23-4cb57230c594" providerId="ADAL" clId="{8CB2B8AF-A82A-44C4-8ACE-B3900E30AC94}" dt="2023-03-10T11:21:31.468" v="14210" actId="1037"/>
          <ac:spMkLst>
            <pc:docMk/>
            <pc:sldMk cId="1809057524" sldId="269"/>
            <ac:spMk id="6" creationId="{1C139C71-43D8-DA15-F46A-8598CDF1F78A}"/>
          </ac:spMkLst>
        </pc:spChg>
        <pc:spChg chg="mod">
          <ac:chgData name="Nino Philip Ramones" userId="1068934f-e3b4-4e88-ba23-4cb57230c594" providerId="ADAL" clId="{8CB2B8AF-A82A-44C4-8ACE-B3900E30AC94}" dt="2023-03-10T04:07:17.331" v="6829" actId="403"/>
          <ac:spMkLst>
            <pc:docMk/>
            <pc:sldMk cId="1809057524" sldId="269"/>
            <ac:spMk id="8" creationId="{32B64BE8-E37B-9676-4EB5-17CAABB97627}"/>
          </ac:spMkLst>
        </pc:spChg>
        <pc:spChg chg="mod">
          <ac:chgData name="Nino Philip Ramones" userId="1068934f-e3b4-4e88-ba23-4cb57230c594" providerId="ADAL" clId="{8CB2B8AF-A82A-44C4-8ACE-B3900E30AC94}" dt="2023-03-10T04:07:29.256" v="6847" actId="20577"/>
          <ac:spMkLst>
            <pc:docMk/>
            <pc:sldMk cId="1809057524" sldId="269"/>
            <ac:spMk id="19" creationId="{FF6CADFA-08E7-B3FC-6D43-FB635789739B}"/>
          </ac:spMkLst>
        </pc:spChg>
        <pc:picChg chg="del">
          <ac:chgData name="Nino Philip Ramones" userId="1068934f-e3b4-4e88-ba23-4cb57230c594" providerId="ADAL" clId="{8CB2B8AF-A82A-44C4-8ACE-B3900E30AC94}" dt="2023-03-10T04:07:33.131" v="6848" actId="478"/>
          <ac:picMkLst>
            <pc:docMk/>
            <pc:sldMk cId="1809057524" sldId="269"/>
            <ac:picMk id="9" creationId="{3049370C-F477-6260-12A4-1A150E4C8474}"/>
          </ac:picMkLst>
        </pc:picChg>
        <pc:picChg chg="add mod">
          <ac:chgData name="Nino Philip Ramones" userId="1068934f-e3b4-4e88-ba23-4cb57230c594" providerId="ADAL" clId="{8CB2B8AF-A82A-44C4-8ACE-B3900E30AC94}" dt="2023-03-10T04:11:04.989" v="6853" actId="14100"/>
          <ac:picMkLst>
            <pc:docMk/>
            <pc:sldMk cId="1809057524" sldId="269"/>
            <ac:picMk id="11" creationId="{9295946A-3362-7A09-DE61-CDE20D7A9E5D}"/>
          </ac:picMkLst>
        </pc:picChg>
        <pc:picChg chg="del mod">
          <ac:chgData name="Nino Philip Ramones" userId="1068934f-e3b4-4e88-ba23-4cb57230c594" providerId="ADAL" clId="{8CB2B8AF-A82A-44C4-8ACE-B3900E30AC94}" dt="2023-03-10T04:13:27.251" v="6868" actId="478"/>
          <ac:picMkLst>
            <pc:docMk/>
            <pc:sldMk cId="1809057524" sldId="269"/>
            <ac:picMk id="12" creationId="{1FC8ABBE-12B5-25A7-D69B-8941075EF6EC}"/>
          </ac:picMkLst>
        </pc:picChg>
        <pc:picChg chg="add mod ord modCrop">
          <ac:chgData name="Nino Philip Ramones" userId="1068934f-e3b4-4e88-ba23-4cb57230c594" providerId="ADAL" clId="{8CB2B8AF-A82A-44C4-8ACE-B3900E30AC94}" dt="2023-03-10T04:14:03.670" v="6872" actId="1076"/>
          <ac:picMkLst>
            <pc:docMk/>
            <pc:sldMk cId="1809057524" sldId="269"/>
            <ac:picMk id="16" creationId="{A2ECDC9F-F444-142E-C6BC-4818F9AB578A}"/>
          </ac:picMkLst>
        </pc:picChg>
      </pc:sldChg>
      <pc:sldChg chg="addSp delSp modSp add mod">
        <pc:chgData name="Nino Philip Ramones" userId="1068934f-e3b4-4e88-ba23-4cb57230c594" providerId="ADAL" clId="{8CB2B8AF-A82A-44C4-8ACE-B3900E30AC94}" dt="2023-03-10T14:16:05.477" v="20141" actId="20577"/>
        <pc:sldMkLst>
          <pc:docMk/>
          <pc:sldMk cId="1388577944" sldId="270"/>
        </pc:sldMkLst>
        <pc:spChg chg="mod">
          <ac:chgData name="Nino Philip Ramones" userId="1068934f-e3b4-4e88-ba23-4cb57230c594" providerId="ADAL" clId="{8CB2B8AF-A82A-44C4-8ACE-B3900E30AC94}" dt="2023-03-10T12:50:56.043" v="16224" actId="2711"/>
          <ac:spMkLst>
            <pc:docMk/>
            <pc:sldMk cId="1388577944" sldId="270"/>
            <ac:spMk id="6" creationId="{1C139C71-43D8-DA15-F46A-8598CDF1F78A}"/>
          </ac:spMkLst>
        </pc:spChg>
        <pc:spChg chg="mod">
          <ac:chgData name="Nino Philip Ramones" userId="1068934f-e3b4-4e88-ba23-4cb57230c594" providerId="ADAL" clId="{8CB2B8AF-A82A-44C4-8ACE-B3900E30AC94}" dt="2023-03-10T14:16:05.477" v="20141" actId="20577"/>
          <ac:spMkLst>
            <pc:docMk/>
            <pc:sldMk cId="1388577944" sldId="270"/>
            <ac:spMk id="8" creationId="{32B64BE8-E37B-9676-4EB5-17CAABB97627}"/>
          </ac:spMkLst>
        </pc:spChg>
        <pc:spChg chg="add mod">
          <ac:chgData name="Nino Philip Ramones" userId="1068934f-e3b4-4e88-ba23-4cb57230c594" providerId="ADAL" clId="{8CB2B8AF-A82A-44C4-8ACE-B3900E30AC94}" dt="2023-03-10T12:48:14.466" v="16219" actId="1035"/>
          <ac:spMkLst>
            <pc:docMk/>
            <pc:sldMk cId="1388577944" sldId="270"/>
            <ac:spMk id="29" creationId="{C2B555F2-E7E4-8B16-8DC3-E3C105921402}"/>
          </ac:spMkLst>
        </pc:spChg>
        <pc:picChg chg="add mod">
          <ac:chgData name="Nino Philip Ramones" userId="1068934f-e3b4-4e88-ba23-4cb57230c594" providerId="ADAL" clId="{8CB2B8AF-A82A-44C4-8ACE-B3900E30AC94}" dt="2023-03-10T06:17:57.744" v="7366" actId="14100"/>
          <ac:picMkLst>
            <pc:docMk/>
            <pc:sldMk cId="1388577944" sldId="270"/>
            <ac:picMk id="9" creationId="{4660BBED-B9DE-5D7E-33A5-A5C41CCDBE55}"/>
          </ac:picMkLst>
        </pc:picChg>
        <pc:picChg chg="add mod">
          <ac:chgData name="Nino Philip Ramones" userId="1068934f-e3b4-4e88-ba23-4cb57230c594" providerId="ADAL" clId="{8CB2B8AF-A82A-44C4-8ACE-B3900E30AC94}" dt="2023-03-10T06:18:15.142" v="7372" actId="14100"/>
          <ac:picMkLst>
            <pc:docMk/>
            <pc:sldMk cId="1388577944" sldId="270"/>
            <ac:picMk id="14" creationId="{B1D49FDA-CF7E-2177-5DE2-C0E72422D633}"/>
          </ac:picMkLst>
        </pc:picChg>
        <pc:picChg chg="del mod">
          <ac:chgData name="Nino Philip Ramones" userId="1068934f-e3b4-4e88-ba23-4cb57230c594" providerId="ADAL" clId="{8CB2B8AF-A82A-44C4-8ACE-B3900E30AC94}" dt="2023-03-10T06:19:49.394" v="7388" actId="478"/>
          <ac:picMkLst>
            <pc:docMk/>
            <pc:sldMk cId="1388577944" sldId="270"/>
            <ac:picMk id="16" creationId="{A2ECDC9F-F444-142E-C6BC-4818F9AB578A}"/>
          </ac:picMkLst>
        </pc:picChg>
        <pc:picChg chg="add del mod">
          <ac:chgData name="Nino Philip Ramones" userId="1068934f-e3b4-4e88-ba23-4cb57230c594" providerId="ADAL" clId="{8CB2B8AF-A82A-44C4-8ACE-B3900E30AC94}" dt="2023-03-10T06:18:40.839" v="7378" actId="478"/>
          <ac:picMkLst>
            <pc:docMk/>
            <pc:sldMk cId="1388577944" sldId="270"/>
            <ac:picMk id="18" creationId="{96AF01A1-87B3-50ED-58DA-F70455BD1F74}"/>
          </ac:picMkLst>
        </pc:picChg>
        <pc:picChg chg="add mod ord modCrop">
          <ac:chgData name="Nino Philip Ramones" userId="1068934f-e3b4-4e88-ba23-4cb57230c594" providerId="ADAL" clId="{8CB2B8AF-A82A-44C4-8ACE-B3900E30AC94}" dt="2023-03-10T06:20:18.798" v="7392" actId="14100"/>
          <ac:picMkLst>
            <pc:docMk/>
            <pc:sldMk cId="1388577944" sldId="270"/>
            <ac:picMk id="28" creationId="{F59528D0-DF14-F016-4461-003550C5FC81}"/>
          </ac:picMkLst>
        </pc:picChg>
      </pc:sldChg>
      <pc:sldChg chg="addSp delSp modSp add mod">
        <pc:chgData name="Nino Philip Ramones" userId="1068934f-e3b4-4e88-ba23-4cb57230c594" providerId="ADAL" clId="{8CB2B8AF-A82A-44C4-8ACE-B3900E30AC94}" dt="2023-03-10T12:47:47.351" v="16215" actId="20577"/>
        <pc:sldMkLst>
          <pc:docMk/>
          <pc:sldMk cId="2884965363" sldId="271"/>
        </pc:sldMkLst>
        <pc:spChg chg="add del mod">
          <ac:chgData name="Nino Philip Ramones" userId="1068934f-e3b4-4e88-ba23-4cb57230c594" providerId="ADAL" clId="{8CB2B8AF-A82A-44C4-8ACE-B3900E30AC94}" dt="2023-03-10T09:02:19.472" v="9277" actId="1036"/>
          <ac:spMkLst>
            <pc:docMk/>
            <pc:sldMk cId="2884965363" sldId="271"/>
            <ac:spMk id="6" creationId="{1C139C71-43D8-DA15-F46A-8598CDF1F78A}"/>
          </ac:spMkLst>
        </pc:spChg>
        <pc:spChg chg="mod">
          <ac:chgData name="Nino Philip Ramones" userId="1068934f-e3b4-4e88-ba23-4cb57230c594" providerId="ADAL" clId="{8CB2B8AF-A82A-44C4-8ACE-B3900E30AC94}" dt="2023-03-10T08:04:02.322" v="8194" actId="1035"/>
          <ac:spMkLst>
            <pc:docMk/>
            <pc:sldMk cId="2884965363" sldId="271"/>
            <ac:spMk id="8" creationId="{32B64BE8-E37B-9676-4EB5-17CAABB97627}"/>
          </ac:spMkLst>
        </pc:spChg>
        <pc:spChg chg="del mod topLvl">
          <ac:chgData name="Nino Philip Ramones" userId="1068934f-e3b4-4e88-ba23-4cb57230c594" providerId="ADAL" clId="{8CB2B8AF-A82A-44C4-8ACE-B3900E30AC94}" dt="2023-03-10T08:05:02.995" v="8210" actId="478"/>
          <ac:spMkLst>
            <pc:docMk/>
            <pc:sldMk cId="2884965363" sldId="271"/>
            <ac:spMk id="15" creationId="{193EE4D7-15E9-5C31-3D06-03F1EAB927A2}"/>
          </ac:spMkLst>
        </pc:spChg>
        <pc:spChg chg="del">
          <ac:chgData name="Nino Philip Ramones" userId="1068934f-e3b4-4e88-ba23-4cb57230c594" providerId="ADAL" clId="{8CB2B8AF-A82A-44C4-8ACE-B3900E30AC94}" dt="2023-03-10T07:46:07.220" v="8063" actId="478"/>
          <ac:spMkLst>
            <pc:docMk/>
            <pc:sldMk cId="2884965363" sldId="271"/>
            <ac:spMk id="29" creationId="{C2B555F2-E7E4-8B16-8DC3-E3C105921402}"/>
          </ac:spMkLst>
        </pc:spChg>
        <pc:spChg chg="add mod">
          <ac:chgData name="Nino Philip Ramones" userId="1068934f-e3b4-4e88-ba23-4cb57230c594" providerId="ADAL" clId="{8CB2B8AF-A82A-44C4-8ACE-B3900E30AC94}" dt="2023-03-10T12:47:47.351" v="16215" actId="20577"/>
          <ac:spMkLst>
            <pc:docMk/>
            <pc:sldMk cId="2884965363" sldId="271"/>
            <ac:spMk id="32" creationId="{BE0F2D78-7E52-801A-9364-1A86C289BFBB}"/>
          </ac:spMkLst>
        </pc:spChg>
        <pc:spChg chg="mod">
          <ac:chgData name="Nino Philip Ramones" userId="1068934f-e3b4-4e88-ba23-4cb57230c594" providerId="ADAL" clId="{8CB2B8AF-A82A-44C4-8ACE-B3900E30AC94}" dt="2023-03-10T08:46:27.661" v="9243" actId="165"/>
          <ac:spMkLst>
            <pc:docMk/>
            <pc:sldMk cId="2884965363" sldId="271"/>
            <ac:spMk id="35" creationId="{FFD26A4A-5D51-BE30-4D45-325CD1C7C2A9}"/>
          </ac:spMkLst>
        </pc:spChg>
        <pc:spChg chg="mod">
          <ac:chgData name="Nino Philip Ramones" userId="1068934f-e3b4-4e88-ba23-4cb57230c594" providerId="ADAL" clId="{8CB2B8AF-A82A-44C4-8ACE-B3900E30AC94}" dt="2023-03-10T08:46:27.661" v="9243" actId="165"/>
          <ac:spMkLst>
            <pc:docMk/>
            <pc:sldMk cId="2884965363" sldId="271"/>
            <ac:spMk id="36" creationId="{48DAD4E3-EF56-1372-A1E1-6DDE8B9C7ED1}"/>
          </ac:spMkLst>
        </pc:spChg>
        <pc:spChg chg="mod">
          <ac:chgData name="Nino Philip Ramones" userId="1068934f-e3b4-4e88-ba23-4cb57230c594" providerId="ADAL" clId="{8CB2B8AF-A82A-44C4-8ACE-B3900E30AC94}" dt="2023-03-10T08:46:27.661" v="9243" actId="165"/>
          <ac:spMkLst>
            <pc:docMk/>
            <pc:sldMk cId="2884965363" sldId="271"/>
            <ac:spMk id="37" creationId="{DEE0BB62-0226-8F2C-B307-B4DDE94410CA}"/>
          </ac:spMkLst>
        </pc:spChg>
        <pc:spChg chg="mod">
          <ac:chgData name="Nino Philip Ramones" userId="1068934f-e3b4-4e88-ba23-4cb57230c594" providerId="ADAL" clId="{8CB2B8AF-A82A-44C4-8ACE-B3900E30AC94}" dt="2023-03-10T08:46:27.661" v="9243" actId="165"/>
          <ac:spMkLst>
            <pc:docMk/>
            <pc:sldMk cId="2884965363" sldId="271"/>
            <ac:spMk id="38" creationId="{F9332C2E-3205-813F-34A8-04FE254B0C02}"/>
          </ac:spMkLst>
        </pc:spChg>
        <pc:spChg chg="mod">
          <ac:chgData name="Nino Philip Ramones" userId="1068934f-e3b4-4e88-ba23-4cb57230c594" providerId="ADAL" clId="{8CB2B8AF-A82A-44C4-8ACE-B3900E30AC94}" dt="2023-03-10T08:46:27.661" v="9243" actId="165"/>
          <ac:spMkLst>
            <pc:docMk/>
            <pc:sldMk cId="2884965363" sldId="271"/>
            <ac:spMk id="40" creationId="{B013E55E-2C7A-B4D2-368A-EB6A37018468}"/>
          </ac:spMkLst>
        </pc:spChg>
        <pc:spChg chg="mod">
          <ac:chgData name="Nino Philip Ramones" userId="1068934f-e3b4-4e88-ba23-4cb57230c594" providerId="ADAL" clId="{8CB2B8AF-A82A-44C4-8ACE-B3900E30AC94}" dt="2023-03-10T08:46:27.661" v="9243" actId="165"/>
          <ac:spMkLst>
            <pc:docMk/>
            <pc:sldMk cId="2884965363" sldId="271"/>
            <ac:spMk id="41" creationId="{27BD39DE-06CE-4953-B6CA-005365F8D1EA}"/>
          </ac:spMkLst>
        </pc:spChg>
        <pc:spChg chg="mod">
          <ac:chgData name="Nino Philip Ramones" userId="1068934f-e3b4-4e88-ba23-4cb57230c594" providerId="ADAL" clId="{8CB2B8AF-A82A-44C4-8ACE-B3900E30AC94}" dt="2023-03-10T08:46:27.661" v="9243" actId="165"/>
          <ac:spMkLst>
            <pc:docMk/>
            <pc:sldMk cId="2884965363" sldId="271"/>
            <ac:spMk id="42" creationId="{8D653699-3854-CB91-88F0-BB97091EA050}"/>
          </ac:spMkLst>
        </pc:spChg>
        <pc:spChg chg="del mod">
          <ac:chgData name="Nino Philip Ramones" userId="1068934f-e3b4-4e88-ba23-4cb57230c594" providerId="ADAL" clId="{8CB2B8AF-A82A-44C4-8ACE-B3900E30AC94}" dt="2023-03-10T08:49:32.668" v="9253" actId="478"/>
          <ac:spMkLst>
            <pc:docMk/>
            <pc:sldMk cId="2884965363" sldId="271"/>
            <ac:spMk id="43" creationId="{043522E8-ABA5-F93E-4370-2262FEBE6C6F}"/>
          </ac:spMkLst>
        </pc:spChg>
        <pc:grpChg chg="del">
          <ac:chgData name="Nino Philip Ramones" userId="1068934f-e3b4-4e88-ba23-4cb57230c594" providerId="ADAL" clId="{8CB2B8AF-A82A-44C4-8ACE-B3900E30AC94}" dt="2023-03-10T07:55:21.076" v="8072" actId="478"/>
          <ac:grpSpMkLst>
            <pc:docMk/>
            <pc:sldMk cId="2884965363" sldId="271"/>
            <ac:grpSpMk id="21" creationId="{E15BE0E9-F22A-D6C4-652D-7AB85B491061}"/>
          </ac:grpSpMkLst>
        </pc:grpChg>
        <pc:grpChg chg="add del">
          <ac:chgData name="Nino Philip Ramones" userId="1068934f-e3b4-4e88-ba23-4cb57230c594" providerId="ADAL" clId="{8CB2B8AF-A82A-44C4-8ACE-B3900E30AC94}" dt="2023-03-10T07:55:16.172" v="8070" actId="478"/>
          <ac:grpSpMkLst>
            <pc:docMk/>
            <pc:sldMk cId="2884965363" sldId="271"/>
            <ac:grpSpMk id="22" creationId="{F0AD61FE-6E60-B823-0D20-2DE0106476E6}"/>
          </ac:grpSpMkLst>
        </pc:grpChg>
        <pc:grpChg chg="del">
          <ac:chgData name="Nino Philip Ramones" userId="1068934f-e3b4-4e88-ba23-4cb57230c594" providerId="ADAL" clId="{8CB2B8AF-A82A-44C4-8ACE-B3900E30AC94}" dt="2023-03-10T07:46:07.220" v="8063" actId="478"/>
          <ac:grpSpMkLst>
            <pc:docMk/>
            <pc:sldMk cId="2884965363" sldId="271"/>
            <ac:grpSpMk id="23" creationId="{9D97052E-735D-1A76-2A29-D61459156BF0}"/>
          </ac:grpSpMkLst>
        </pc:grpChg>
        <pc:grpChg chg="add mod">
          <ac:chgData name="Nino Philip Ramones" userId="1068934f-e3b4-4e88-ba23-4cb57230c594" providerId="ADAL" clId="{8CB2B8AF-A82A-44C4-8ACE-B3900E30AC94}" dt="2023-03-10T08:05:17.487" v="8216" actId="1036"/>
          <ac:grpSpMkLst>
            <pc:docMk/>
            <pc:sldMk cId="2884965363" sldId="271"/>
            <ac:grpSpMk id="33" creationId="{12D3F5DD-FD89-48D4-F767-A2FB37225D57}"/>
          </ac:grpSpMkLst>
        </pc:grpChg>
        <pc:grpChg chg="add del mod topLvl">
          <ac:chgData name="Nino Philip Ramones" userId="1068934f-e3b4-4e88-ba23-4cb57230c594" providerId="ADAL" clId="{8CB2B8AF-A82A-44C4-8ACE-B3900E30AC94}" dt="2023-03-10T08:49:29.111" v="9252" actId="478"/>
          <ac:grpSpMkLst>
            <pc:docMk/>
            <pc:sldMk cId="2884965363" sldId="271"/>
            <ac:grpSpMk id="34" creationId="{F22C700E-FE98-EA7A-D86B-C32684E74EA5}"/>
          </ac:grpSpMkLst>
        </pc:grpChg>
        <pc:grpChg chg="add mod topLvl">
          <ac:chgData name="Nino Philip Ramones" userId="1068934f-e3b4-4e88-ba23-4cb57230c594" providerId="ADAL" clId="{8CB2B8AF-A82A-44C4-8ACE-B3900E30AC94}" dt="2023-03-10T08:49:54.971" v="9259" actId="196"/>
          <ac:grpSpMkLst>
            <pc:docMk/>
            <pc:sldMk cId="2884965363" sldId="271"/>
            <ac:grpSpMk id="39" creationId="{AC66AFB0-C03E-2EBF-6C09-A052D5391A46}"/>
          </ac:grpSpMkLst>
        </pc:grpChg>
        <pc:grpChg chg="add del mod">
          <ac:chgData name="Nino Philip Ramones" userId="1068934f-e3b4-4e88-ba23-4cb57230c594" providerId="ADAL" clId="{8CB2B8AF-A82A-44C4-8ACE-B3900E30AC94}" dt="2023-03-10T08:46:27.661" v="9243" actId="165"/>
          <ac:grpSpMkLst>
            <pc:docMk/>
            <pc:sldMk cId="2884965363" sldId="271"/>
            <ac:grpSpMk id="44" creationId="{ED717A18-ACA3-EEA1-7713-393ED8823D02}"/>
          </ac:grpSpMkLst>
        </pc:grpChg>
        <pc:picChg chg="del">
          <ac:chgData name="Nino Philip Ramones" userId="1068934f-e3b4-4e88-ba23-4cb57230c594" providerId="ADAL" clId="{8CB2B8AF-A82A-44C4-8ACE-B3900E30AC94}" dt="2023-03-10T07:54:53.087" v="8068" actId="478"/>
          <ac:picMkLst>
            <pc:docMk/>
            <pc:sldMk cId="2884965363" sldId="271"/>
            <ac:picMk id="9" creationId="{4660BBED-B9DE-5D7E-33A5-A5C41CCDBE55}"/>
          </ac:picMkLst>
        </pc:picChg>
        <pc:picChg chg="del topLvl">
          <ac:chgData name="Nino Philip Ramones" userId="1068934f-e3b4-4e88-ba23-4cb57230c594" providerId="ADAL" clId="{8CB2B8AF-A82A-44C4-8ACE-B3900E30AC94}" dt="2023-03-10T07:55:21.076" v="8072" actId="478"/>
          <ac:picMkLst>
            <pc:docMk/>
            <pc:sldMk cId="2884965363" sldId="271"/>
            <ac:picMk id="10" creationId="{4B577A2D-218F-4BF4-3B2F-56FD9E8DA4CD}"/>
          </ac:picMkLst>
        </pc:picChg>
        <pc:picChg chg="add del">
          <ac:chgData name="Nino Philip Ramones" userId="1068934f-e3b4-4e88-ba23-4cb57230c594" providerId="ADAL" clId="{8CB2B8AF-A82A-44C4-8ACE-B3900E30AC94}" dt="2023-03-10T07:55:16.172" v="8070" actId="478"/>
          <ac:picMkLst>
            <pc:docMk/>
            <pc:sldMk cId="2884965363" sldId="271"/>
            <ac:picMk id="11" creationId="{9295946A-3362-7A09-DE61-CDE20D7A9E5D}"/>
          </ac:picMkLst>
        </pc:picChg>
        <pc:picChg chg="add del mod">
          <ac:chgData name="Nino Philip Ramones" userId="1068934f-e3b4-4e88-ba23-4cb57230c594" providerId="ADAL" clId="{8CB2B8AF-A82A-44C4-8ACE-B3900E30AC94}" dt="2023-03-10T07:58:03.740" v="8115" actId="478"/>
          <ac:picMkLst>
            <pc:docMk/>
            <pc:sldMk cId="2884965363" sldId="271"/>
            <ac:picMk id="12" creationId="{05E3321C-1DAA-DE97-0B79-0EC84B6D65F2}"/>
          </ac:picMkLst>
        </pc:picChg>
        <pc:picChg chg="add del">
          <ac:chgData name="Nino Philip Ramones" userId="1068934f-e3b4-4e88-ba23-4cb57230c594" providerId="ADAL" clId="{8CB2B8AF-A82A-44C4-8ACE-B3900E30AC94}" dt="2023-03-10T07:54:54.618" v="8069" actId="478"/>
          <ac:picMkLst>
            <pc:docMk/>
            <pc:sldMk cId="2884965363" sldId="271"/>
            <ac:picMk id="14" creationId="{B1D49FDA-CF7E-2177-5DE2-C0E72422D633}"/>
          </ac:picMkLst>
        </pc:picChg>
        <pc:picChg chg="add mod modCrop">
          <ac:chgData name="Nino Philip Ramones" userId="1068934f-e3b4-4e88-ba23-4cb57230c594" providerId="ADAL" clId="{8CB2B8AF-A82A-44C4-8ACE-B3900E30AC94}" dt="2023-03-10T08:04:02.322" v="8194" actId="1035"/>
          <ac:picMkLst>
            <pc:docMk/>
            <pc:sldMk cId="2884965363" sldId="271"/>
            <ac:picMk id="17" creationId="{8C386B1F-FA73-362E-7B94-37CDA4854262}"/>
          </ac:picMkLst>
        </pc:picChg>
        <pc:picChg chg="add del mod">
          <ac:chgData name="Nino Philip Ramones" userId="1068934f-e3b4-4e88-ba23-4cb57230c594" providerId="ADAL" clId="{8CB2B8AF-A82A-44C4-8ACE-B3900E30AC94}" dt="2023-03-10T08:04:11.921" v="8195" actId="21"/>
          <ac:picMkLst>
            <pc:docMk/>
            <pc:sldMk cId="2884965363" sldId="271"/>
            <ac:picMk id="20" creationId="{E0A314DC-4324-FD68-AD04-0E15FBCDBC3D}"/>
          </ac:picMkLst>
        </pc:picChg>
        <pc:picChg chg="add del">
          <ac:chgData name="Nino Philip Ramones" userId="1068934f-e3b4-4e88-ba23-4cb57230c594" providerId="ADAL" clId="{8CB2B8AF-A82A-44C4-8ACE-B3900E30AC94}" dt="2023-03-10T07:55:17.982" v="8071" actId="478"/>
          <ac:picMkLst>
            <pc:docMk/>
            <pc:sldMk cId="2884965363" sldId="271"/>
            <ac:picMk id="28" creationId="{F59528D0-DF14-F016-4461-003550C5FC81}"/>
          </ac:picMkLst>
        </pc:picChg>
        <pc:picChg chg="add mod ord">
          <ac:chgData name="Nino Philip Ramones" userId="1068934f-e3b4-4e88-ba23-4cb57230c594" providerId="ADAL" clId="{8CB2B8AF-A82A-44C4-8ACE-B3900E30AC94}" dt="2023-03-10T08:05:07.079" v="8211" actId="164"/>
          <ac:picMkLst>
            <pc:docMk/>
            <pc:sldMk cId="2884965363" sldId="271"/>
            <ac:picMk id="31" creationId="{7B4E433E-6B7F-E8E9-F0D7-5F0B7CD27CAE}"/>
          </ac:picMkLst>
        </pc:picChg>
      </pc:sldChg>
      <pc:sldChg chg="addSp delSp modSp add mod">
        <pc:chgData name="Nino Philip Ramones" userId="1068934f-e3b4-4e88-ba23-4cb57230c594" providerId="ADAL" clId="{8CB2B8AF-A82A-44C4-8ACE-B3900E30AC94}" dt="2023-03-10T10:09:57.146" v="12260" actId="20577"/>
        <pc:sldMkLst>
          <pc:docMk/>
          <pc:sldMk cId="3899211816" sldId="272"/>
        </pc:sldMkLst>
        <pc:spChg chg="mod">
          <ac:chgData name="Nino Philip Ramones" userId="1068934f-e3b4-4e88-ba23-4cb57230c594" providerId="ADAL" clId="{8CB2B8AF-A82A-44C4-8ACE-B3900E30AC94}" dt="2023-03-10T10:09:57.146" v="12260" actId="20577"/>
          <ac:spMkLst>
            <pc:docMk/>
            <pc:sldMk cId="3899211816" sldId="272"/>
            <ac:spMk id="6" creationId="{1C139C71-43D8-DA15-F46A-8598CDF1F78A}"/>
          </ac:spMkLst>
        </pc:spChg>
        <pc:spChg chg="mod">
          <ac:chgData name="Nino Philip Ramones" userId="1068934f-e3b4-4e88-ba23-4cb57230c594" providerId="ADAL" clId="{8CB2B8AF-A82A-44C4-8ACE-B3900E30AC94}" dt="2023-03-10T09:35:03.417" v="10750" actId="165"/>
          <ac:spMkLst>
            <pc:docMk/>
            <pc:sldMk cId="3899211816" sldId="272"/>
            <ac:spMk id="12" creationId="{AD7D5167-17EB-F762-000C-3D04B918107A}"/>
          </ac:spMkLst>
        </pc:spChg>
        <pc:spChg chg="add mod">
          <ac:chgData name="Nino Philip Ramones" userId="1068934f-e3b4-4e88-ba23-4cb57230c594" providerId="ADAL" clId="{8CB2B8AF-A82A-44C4-8ACE-B3900E30AC94}" dt="2023-03-10T09:35:03.417" v="10750" actId="165"/>
          <ac:spMkLst>
            <pc:docMk/>
            <pc:sldMk cId="3899211816" sldId="272"/>
            <ac:spMk id="13" creationId="{E7B50B3A-133F-FA4D-C075-BA62ED3FA83D}"/>
          </ac:spMkLst>
        </pc:spChg>
        <pc:spChg chg="del mod">
          <ac:chgData name="Nino Philip Ramones" userId="1068934f-e3b4-4e88-ba23-4cb57230c594" providerId="ADAL" clId="{8CB2B8AF-A82A-44C4-8ACE-B3900E30AC94}" dt="2023-03-10T09:17:24.070" v="10082" actId="478"/>
          <ac:spMkLst>
            <pc:docMk/>
            <pc:sldMk cId="3899211816" sldId="272"/>
            <ac:spMk id="15" creationId="{193EE4D7-15E9-5C31-3D06-03F1EAB927A2}"/>
          </ac:spMkLst>
        </pc:spChg>
        <pc:grpChg chg="add mod topLvl">
          <ac:chgData name="Nino Philip Ramones" userId="1068934f-e3b4-4e88-ba23-4cb57230c594" providerId="ADAL" clId="{8CB2B8AF-A82A-44C4-8ACE-B3900E30AC94}" dt="2023-03-10T09:35:03.417" v="10750" actId="165"/>
          <ac:grpSpMkLst>
            <pc:docMk/>
            <pc:sldMk cId="3899211816" sldId="272"/>
            <ac:grpSpMk id="10" creationId="{EF7D32B1-2BE2-62C9-1639-CBA2317C664E}"/>
          </ac:grpSpMkLst>
        </pc:grpChg>
        <pc:grpChg chg="add mod topLvl">
          <ac:chgData name="Nino Philip Ramones" userId="1068934f-e3b4-4e88-ba23-4cb57230c594" providerId="ADAL" clId="{8CB2B8AF-A82A-44C4-8ACE-B3900E30AC94}" dt="2023-03-10T09:35:03.417" v="10750" actId="165"/>
          <ac:grpSpMkLst>
            <pc:docMk/>
            <pc:sldMk cId="3899211816" sldId="272"/>
            <ac:grpSpMk id="14" creationId="{0CDE1357-B503-27A5-2291-8FB4E183DE66}"/>
          </ac:grpSpMkLst>
        </pc:grpChg>
        <pc:grpChg chg="add del mod">
          <ac:chgData name="Nino Philip Ramones" userId="1068934f-e3b4-4e88-ba23-4cb57230c594" providerId="ADAL" clId="{8CB2B8AF-A82A-44C4-8ACE-B3900E30AC94}" dt="2023-03-10T09:34:06.545" v="10742" actId="165"/>
          <ac:grpSpMkLst>
            <pc:docMk/>
            <pc:sldMk cId="3899211816" sldId="272"/>
            <ac:grpSpMk id="18" creationId="{6D7CEE0E-C096-1D01-BB07-95D42B8A4CB3}"/>
          </ac:grpSpMkLst>
        </pc:grpChg>
        <pc:grpChg chg="add del mod">
          <ac:chgData name="Nino Philip Ramones" userId="1068934f-e3b4-4e88-ba23-4cb57230c594" providerId="ADAL" clId="{8CB2B8AF-A82A-44C4-8ACE-B3900E30AC94}" dt="2023-03-10T09:35:03.417" v="10750" actId="165"/>
          <ac:grpSpMkLst>
            <pc:docMk/>
            <pc:sldMk cId="3899211816" sldId="272"/>
            <ac:grpSpMk id="19" creationId="{F13809C9-F63B-4B80-AC37-0FF13BC4735B}"/>
          </ac:grpSpMkLst>
        </pc:grpChg>
        <pc:picChg chg="add mod ord">
          <ac:chgData name="Nino Philip Ramones" userId="1068934f-e3b4-4e88-ba23-4cb57230c594" providerId="ADAL" clId="{8CB2B8AF-A82A-44C4-8ACE-B3900E30AC94}" dt="2023-03-10T09:35:03.417" v="10750" actId="165"/>
          <ac:picMkLst>
            <pc:docMk/>
            <pc:sldMk cId="3899211816" sldId="272"/>
            <ac:picMk id="9" creationId="{F01F766F-EF1F-068B-8B3D-A6405D4F5958}"/>
          </ac:picMkLst>
        </pc:picChg>
        <pc:picChg chg="mod">
          <ac:chgData name="Nino Philip Ramones" userId="1068934f-e3b4-4e88-ba23-4cb57230c594" providerId="ADAL" clId="{8CB2B8AF-A82A-44C4-8ACE-B3900E30AC94}" dt="2023-03-10T09:35:03.417" v="10750" actId="165"/>
          <ac:picMkLst>
            <pc:docMk/>
            <pc:sldMk cId="3899211816" sldId="272"/>
            <ac:picMk id="11" creationId="{C3F760BF-A504-3095-E051-87A6803F8C03}"/>
          </ac:picMkLst>
        </pc:picChg>
        <pc:picChg chg="add del mod">
          <ac:chgData name="Nino Philip Ramones" userId="1068934f-e3b4-4e88-ba23-4cb57230c594" providerId="ADAL" clId="{8CB2B8AF-A82A-44C4-8ACE-B3900E30AC94}" dt="2023-03-10T09:27:01.692" v="10204" actId="478"/>
          <ac:picMkLst>
            <pc:docMk/>
            <pc:sldMk cId="3899211816" sldId="272"/>
            <ac:picMk id="17" creationId="{1F56E607-2382-DD3C-A28A-B07AF1DA10B4}"/>
          </ac:picMkLst>
        </pc:picChg>
      </pc:sldChg>
      <pc:sldChg chg="addSp delSp modSp add mod">
        <pc:chgData name="Nino Philip Ramones" userId="1068934f-e3b4-4e88-ba23-4cb57230c594" providerId="ADAL" clId="{8CB2B8AF-A82A-44C4-8ACE-B3900E30AC94}" dt="2023-03-10T09:14:26.267" v="10043" actId="1036"/>
        <pc:sldMkLst>
          <pc:docMk/>
          <pc:sldMk cId="3443818821" sldId="273"/>
        </pc:sldMkLst>
        <pc:spChg chg="mod">
          <ac:chgData name="Nino Philip Ramones" userId="1068934f-e3b4-4e88-ba23-4cb57230c594" providerId="ADAL" clId="{8CB2B8AF-A82A-44C4-8ACE-B3900E30AC94}" dt="2023-03-10T09:14:26.267" v="10043" actId="1036"/>
          <ac:spMkLst>
            <pc:docMk/>
            <pc:sldMk cId="3443818821" sldId="273"/>
            <ac:spMk id="6" creationId="{1C139C71-43D8-DA15-F46A-8598CDF1F78A}"/>
          </ac:spMkLst>
        </pc:spChg>
        <pc:spChg chg="del">
          <ac:chgData name="Nino Philip Ramones" userId="1068934f-e3b4-4e88-ba23-4cb57230c594" providerId="ADAL" clId="{8CB2B8AF-A82A-44C4-8ACE-B3900E30AC94}" dt="2023-03-10T09:03:23.153" v="9290" actId="478"/>
          <ac:spMkLst>
            <pc:docMk/>
            <pc:sldMk cId="3443818821" sldId="273"/>
            <ac:spMk id="15" creationId="{193EE4D7-15E9-5C31-3D06-03F1EAB927A2}"/>
          </ac:spMkLst>
        </pc:spChg>
        <pc:spChg chg="del">
          <ac:chgData name="Nino Philip Ramones" userId="1068934f-e3b4-4e88-ba23-4cb57230c594" providerId="ADAL" clId="{8CB2B8AF-A82A-44C4-8ACE-B3900E30AC94}" dt="2023-03-10T08:04:22.458" v="8197" actId="478"/>
          <ac:spMkLst>
            <pc:docMk/>
            <pc:sldMk cId="3443818821" sldId="273"/>
            <ac:spMk id="32" creationId="{BE0F2D78-7E52-801A-9364-1A86C289BFBB}"/>
          </ac:spMkLst>
        </pc:spChg>
        <pc:picChg chg="add mod">
          <ac:chgData name="Nino Philip Ramones" userId="1068934f-e3b4-4e88-ba23-4cb57230c594" providerId="ADAL" clId="{8CB2B8AF-A82A-44C4-8ACE-B3900E30AC94}" dt="2023-03-10T09:14:21.449" v="10040" actId="1035"/>
          <ac:picMkLst>
            <pc:docMk/>
            <pc:sldMk cId="3443818821" sldId="273"/>
            <ac:picMk id="7" creationId="{AD3D76C6-9111-53AC-40E9-02140444FC4C}"/>
          </ac:picMkLst>
        </pc:picChg>
        <pc:picChg chg="del">
          <ac:chgData name="Nino Philip Ramones" userId="1068934f-e3b4-4e88-ba23-4cb57230c594" providerId="ADAL" clId="{8CB2B8AF-A82A-44C4-8ACE-B3900E30AC94}" dt="2023-03-10T08:04:22.458" v="8197" actId="478"/>
          <ac:picMkLst>
            <pc:docMk/>
            <pc:sldMk cId="3443818821" sldId="273"/>
            <ac:picMk id="17" creationId="{8C386B1F-FA73-362E-7B94-37CDA4854262}"/>
          </ac:picMkLst>
        </pc:picChg>
        <pc:picChg chg="del">
          <ac:chgData name="Nino Philip Ramones" userId="1068934f-e3b4-4e88-ba23-4cb57230c594" providerId="ADAL" clId="{8CB2B8AF-A82A-44C4-8ACE-B3900E30AC94}" dt="2023-03-10T08:04:22.458" v="8197" actId="478"/>
          <ac:picMkLst>
            <pc:docMk/>
            <pc:sldMk cId="3443818821" sldId="273"/>
            <ac:picMk id="31" creationId="{7B4E433E-6B7F-E8E9-F0D7-5F0B7CD27CAE}"/>
          </ac:picMkLst>
        </pc:picChg>
      </pc:sldChg>
      <pc:sldChg chg="addSp delSp modSp add mod">
        <pc:chgData name="Nino Philip Ramones" userId="1068934f-e3b4-4e88-ba23-4cb57230c594" providerId="ADAL" clId="{8CB2B8AF-A82A-44C4-8ACE-B3900E30AC94}" dt="2023-03-10T12:52:03.499" v="16225" actId="2711"/>
        <pc:sldMkLst>
          <pc:docMk/>
          <pc:sldMk cId="2667507021" sldId="274"/>
        </pc:sldMkLst>
        <pc:spChg chg="mod">
          <ac:chgData name="Nino Philip Ramones" userId="1068934f-e3b4-4e88-ba23-4cb57230c594" providerId="ADAL" clId="{8CB2B8AF-A82A-44C4-8ACE-B3900E30AC94}" dt="2023-03-10T12:52:03.499" v="16225" actId="2711"/>
          <ac:spMkLst>
            <pc:docMk/>
            <pc:sldMk cId="2667507021" sldId="274"/>
            <ac:spMk id="6" creationId="{1C139C71-43D8-DA15-F46A-8598CDF1F78A}"/>
          </ac:spMkLst>
        </pc:spChg>
        <pc:spChg chg="del">
          <ac:chgData name="Nino Philip Ramones" userId="1068934f-e3b4-4e88-ba23-4cb57230c594" providerId="ADAL" clId="{8CB2B8AF-A82A-44C4-8ACE-B3900E30AC94}" dt="2023-03-10T09:35:39.480" v="10763" actId="478"/>
          <ac:spMkLst>
            <pc:docMk/>
            <pc:sldMk cId="2667507021" sldId="274"/>
            <ac:spMk id="8" creationId="{32B64BE8-E37B-9676-4EB5-17CAABB97627}"/>
          </ac:spMkLst>
        </pc:spChg>
        <pc:spChg chg="add mod">
          <ac:chgData name="Nino Philip Ramones" userId="1068934f-e3b4-4e88-ba23-4cb57230c594" providerId="ADAL" clId="{8CB2B8AF-A82A-44C4-8ACE-B3900E30AC94}" dt="2023-03-10T09:52:32.707" v="11404" actId="164"/>
          <ac:spMkLst>
            <pc:docMk/>
            <pc:sldMk cId="2667507021" sldId="274"/>
            <ac:spMk id="19" creationId="{B15A38C8-A65F-65D6-332D-9EFFBC6DCFD8}"/>
          </ac:spMkLst>
        </pc:spChg>
        <pc:spChg chg="add mod">
          <ac:chgData name="Nino Philip Ramones" userId="1068934f-e3b4-4e88-ba23-4cb57230c594" providerId="ADAL" clId="{8CB2B8AF-A82A-44C4-8ACE-B3900E30AC94}" dt="2023-03-10T09:52:32.707" v="11404" actId="164"/>
          <ac:spMkLst>
            <pc:docMk/>
            <pc:sldMk cId="2667507021" sldId="274"/>
            <ac:spMk id="20" creationId="{85806DA9-5C83-EC88-E43F-5DB6AE6FF2BA}"/>
          </ac:spMkLst>
        </pc:spChg>
        <pc:spChg chg="add mod">
          <ac:chgData name="Nino Philip Ramones" userId="1068934f-e3b4-4e88-ba23-4cb57230c594" providerId="ADAL" clId="{8CB2B8AF-A82A-44C4-8ACE-B3900E30AC94}" dt="2023-03-10T09:52:32.707" v="11404" actId="164"/>
          <ac:spMkLst>
            <pc:docMk/>
            <pc:sldMk cId="2667507021" sldId="274"/>
            <ac:spMk id="21" creationId="{CE94F37A-0EDA-4836-9838-2C23E3A7944C}"/>
          </ac:spMkLst>
        </pc:spChg>
        <pc:spChg chg="add mod">
          <ac:chgData name="Nino Philip Ramones" userId="1068934f-e3b4-4e88-ba23-4cb57230c594" providerId="ADAL" clId="{8CB2B8AF-A82A-44C4-8ACE-B3900E30AC94}" dt="2023-03-10T09:52:32.707" v="11404" actId="164"/>
          <ac:spMkLst>
            <pc:docMk/>
            <pc:sldMk cId="2667507021" sldId="274"/>
            <ac:spMk id="22" creationId="{94585FFC-6D2B-E65E-C96F-586156DF9CF5}"/>
          </ac:spMkLst>
        </pc:spChg>
        <pc:spChg chg="add mod">
          <ac:chgData name="Nino Philip Ramones" userId="1068934f-e3b4-4e88-ba23-4cb57230c594" providerId="ADAL" clId="{8CB2B8AF-A82A-44C4-8ACE-B3900E30AC94}" dt="2023-03-10T09:52:32.707" v="11404" actId="164"/>
          <ac:spMkLst>
            <pc:docMk/>
            <pc:sldMk cId="2667507021" sldId="274"/>
            <ac:spMk id="23" creationId="{2E56D393-C2F9-505D-CEDA-39117BC1B0B6}"/>
          </ac:spMkLst>
        </pc:spChg>
        <pc:spChg chg="add mod">
          <ac:chgData name="Nino Philip Ramones" userId="1068934f-e3b4-4e88-ba23-4cb57230c594" providerId="ADAL" clId="{8CB2B8AF-A82A-44C4-8ACE-B3900E30AC94}" dt="2023-03-10T09:52:32.707" v="11404" actId="164"/>
          <ac:spMkLst>
            <pc:docMk/>
            <pc:sldMk cId="2667507021" sldId="274"/>
            <ac:spMk id="24" creationId="{24AE1E7B-C88E-5CE4-E53E-32EB0A2F4CEF}"/>
          </ac:spMkLst>
        </pc:spChg>
        <pc:spChg chg="add mod">
          <ac:chgData name="Nino Philip Ramones" userId="1068934f-e3b4-4e88-ba23-4cb57230c594" providerId="ADAL" clId="{8CB2B8AF-A82A-44C4-8ACE-B3900E30AC94}" dt="2023-03-10T09:52:32.707" v="11404" actId="164"/>
          <ac:spMkLst>
            <pc:docMk/>
            <pc:sldMk cId="2667507021" sldId="274"/>
            <ac:spMk id="25" creationId="{8267DF8C-21E6-FB68-77FD-EFD19737A019}"/>
          </ac:spMkLst>
        </pc:spChg>
        <pc:spChg chg="add mod">
          <ac:chgData name="Nino Philip Ramones" userId="1068934f-e3b4-4e88-ba23-4cb57230c594" providerId="ADAL" clId="{8CB2B8AF-A82A-44C4-8ACE-B3900E30AC94}" dt="2023-03-10T09:52:32.707" v="11404" actId="164"/>
          <ac:spMkLst>
            <pc:docMk/>
            <pc:sldMk cId="2667507021" sldId="274"/>
            <ac:spMk id="26" creationId="{432B6802-D17F-D37F-463C-0092A34841F5}"/>
          </ac:spMkLst>
        </pc:spChg>
        <pc:grpChg chg="del">
          <ac:chgData name="Nino Philip Ramones" userId="1068934f-e3b4-4e88-ba23-4cb57230c594" providerId="ADAL" clId="{8CB2B8AF-A82A-44C4-8ACE-B3900E30AC94}" dt="2023-03-10T09:35:42.383" v="10764" actId="478"/>
          <ac:grpSpMkLst>
            <pc:docMk/>
            <pc:sldMk cId="2667507021" sldId="274"/>
            <ac:grpSpMk id="10" creationId="{EF7D32B1-2BE2-62C9-1639-CBA2317C664E}"/>
          </ac:grpSpMkLst>
        </pc:grpChg>
        <pc:grpChg chg="del">
          <ac:chgData name="Nino Philip Ramones" userId="1068934f-e3b4-4e88-ba23-4cb57230c594" providerId="ADAL" clId="{8CB2B8AF-A82A-44C4-8ACE-B3900E30AC94}" dt="2023-03-10T09:35:42.383" v="10764" actId="478"/>
          <ac:grpSpMkLst>
            <pc:docMk/>
            <pc:sldMk cId="2667507021" sldId="274"/>
            <ac:grpSpMk id="14" creationId="{0CDE1357-B503-27A5-2291-8FB4E183DE66}"/>
          </ac:grpSpMkLst>
        </pc:grpChg>
        <pc:grpChg chg="add mod">
          <ac:chgData name="Nino Philip Ramones" userId="1068934f-e3b4-4e88-ba23-4cb57230c594" providerId="ADAL" clId="{8CB2B8AF-A82A-44C4-8ACE-B3900E30AC94}" dt="2023-03-10T09:52:32.707" v="11404" actId="164"/>
          <ac:grpSpMkLst>
            <pc:docMk/>
            <pc:sldMk cId="2667507021" sldId="274"/>
            <ac:grpSpMk id="18" creationId="{7D0A2EEA-2CFC-F682-1F9E-2D17C68AB9F9}"/>
          </ac:grpSpMkLst>
        </pc:grpChg>
        <pc:grpChg chg="add mod">
          <ac:chgData name="Nino Philip Ramones" userId="1068934f-e3b4-4e88-ba23-4cb57230c594" providerId="ADAL" clId="{8CB2B8AF-A82A-44C4-8ACE-B3900E30AC94}" dt="2023-03-10T09:52:55.198" v="11410" actId="1036"/>
          <ac:grpSpMkLst>
            <pc:docMk/>
            <pc:sldMk cId="2667507021" sldId="274"/>
            <ac:grpSpMk id="27" creationId="{2526845E-0B01-D685-F863-58009154941E}"/>
          </ac:grpSpMkLst>
        </pc:grpChg>
        <pc:picChg chg="add mod modCrop">
          <ac:chgData name="Nino Philip Ramones" userId="1068934f-e3b4-4e88-ba23-4cb57230c594" providerId="ADAL" clId="{8CB2B8AF-A82A-44C4-8ACE-B3900E30AC94}" dt="2023-03-10T09:38:05.724" v="10802" actId="164"/>
          <ac:picMkLst>
            <pc:docMk/>
            <pc:sldMk cId="2667507021" sldId="274"/>
            <ac:picMk id="15" creationId="{24DA3179-8C0A-2F5F-13EE-1192022EB930}"/>
          </ac:picMkLst>
        </pc:picChg>
        <pc:picChg chg="add mod modCrop">
          <ac:chgData name="Nino Philip Ramones" userId="1068934f-e3b4-4e88-ba23-4cb57230c594" providerId="ADAL" clId="{8CB2B8AF-A82A-44C4-8ACE-B3900E30AC94}" dt="2023-03-10T09:38:05.724" v="10802" actId="164"/>
          <ac:picMkLst>
            <pc:docMk/>
            <pc:sldMk cId="2667507021" sldId="274"/>
            <ac:picMk id="17" creationId="{2BD66BC6-F8E9-B5A2-8CCB-6F110FA6E4D0}"/>
          </ac:picMkLst>
        </pc:picChg>
      </pc:sldChg>
      <pc:sldChg chg="addSp delSp modSp add mod ord">
        <pc:chgData name="Nino Philip Ramones" userId="1068934f-e3b4-4e88-ba23-4cb57230c594" providerId="ADAL" clId="{8CB2B8AF-A82A-44C4-8ACE-B3900E30AC94}" dt="2023-03-10T12:46:45.793" v="16214" actId="2711"/>
        <pc:sldMkLst>
          <pc:docMk/>
          <pc:sldMk cId="1177777954" sldId="275"/>
        </pc:sldMkLst>
        <pc:spChg chg="mod">
          <ac:chgData name="Nino Philip Ramones" userId="1068934f-e3b4-4e88-ba23-4cb57230c594" providerId="ADAL" clId="{8CB2B8AF-A82A-44C4-8ACE-B3900E30AC94}" dt="2023-03-10T12:46:45.793" v="16214" actId="2711"/>
          <ac:spMkLst>
            <pc:docMk/>
            <pc:sldMk cId="1177777954" sldId="275"/>
            <ac:spMk id="6" creationId="{1C139C71-43D8-DA15-F46A-8598CDF1F78A}"/>
          </ac:spMkLst>
        </pc:spChg>
        <pc:spChg chg="mod topLvl">
          <ac:chgData name="Nino Philip Ramones" userId="1068934f-e3b4-4e88-ba23-4cb57230c594" providerId="ADAL" clId="{8CB2B8AF-A82A-44C4-8ACE-B3900E30AC94}" dt="2023-03-10T10:08:05.992" v="12133" actId="20577"/>
          <ac:spMkLst>
            <pc:docMk/>
            <pc:sldMk cId="1177777954" sldId="275"/>
            <ac:spMk id="12" creationId="{AD7D5167-17EB-F762-000C-3D04B918107A}"/>
          </ac:spMkLst>
        </pc:spChg>
        <pc:spChg chg="mod topLvl">
          <ac:chgData name="Nino Philip Ramones" userId="1068934f-e3b4-4e88-ba23-4cb57230c594" providerId="ADAL" clId="{8CB2B8AF-A82A-44C4-8ACE-B3900E30AC94}" dt="2023-03-10T09:57:52.215" v="11455" actId="164"/>
          <ac:spMkLst>
            <pc:docMk/>
            <pc:sldMk cId="1177777954" sldId="275"/>
            <ac:spMk id="13" creationId="{E7B50B3A-133F-FA4D-C075-BA62ED3FA83D}"/>
          </ac:spMkLst>
        </pc:spChg>
        <pc:grpChg chg="del mod topLvl">
          <ac:chgData name="Nino Philip Ramones" userId="1068934f-e3b4-4e88-ba23-4cb57230c594" providerId="ADAL" clId="{8CB2B8AF-A82A-44C4-8ACE-B3900E30AC94}" dt="2023-03-10T09:54:25.760" v="11427" actId="165"/>
          <ac:grpSpMkLst>
            <pc:docMk/>
            <pc:sldMk cId="1177777954" sldId="275"/>
            <ac:grpSpMk id="10" creationId="{EF7D32B1-2BE2-62C9-1639-CBA2317C664E}"/>
          </ac:grpSpMkLst>
        </pc:grpChg>
        <pc:grpChg chg="del mod topLvl">
          <ac:chgData name="Nino Philip Ramones" userId="1068934f-e3b4-4e88-ba23-4cb57230c594" providerId="ADAL" clId="{8CB2B8AF-A82A-44C4-8ACE-B3900E30AC94}" dt="2023-03-10T09:54:30.193" v="11428" actId="165"/>
          <ac:grpSpMkLst>
            <pc:docMk/>
            <pc:sldMk cId="1177777954" sldId="275"/>
            <ac:grpSpMk id="14" creationId="{0CDE1357-B503-27A5-2291-8FB4E183DE66}"/>
          </ac:grpSpMkLst>
        </pc:grpChg>
        <pc:grpChg chg="add del mod">
          <ac:chgData name="Nino Philip Ramones" userId="1068934f-e3b4-4e88-ba23-4cb57230c594" providerId="ADAL" clId="{8CB2B8AF-A82A-44C4-8ACE-B3900E30AC94}" dt="2023-03-10T09:54:22.356" v="11426" actId="165"/>
          <ac:grpSpMkLst>
            <pc:docMk/>
            <pc:sldMk cId="1177777954" sldId="275"/>
            <ac:grpSpMk id="18" creationId="{3E2E4942-CCBF-44EE-91A5-7EC09DF6428B}"/>
          </ac:grpSpMkLst>
        </pc:grpChg>
        <pc:grpChg chg="add mod">
          <ac:chgData name="Nino Philip Ramones" userId="1068934f-e3b4-4e88-ba23-4cb57230c594" providerId="ADAL" clId="{8CB2B8AF-A82A-44C4-8ACE-B3900E30AC94}" dt="2023-03-10T10:10:12.851" v="12261" actId="1036"/>
          <ac:grpSpMkLst>
            <pc:docMk/>
            <pc:sldMk cId="1177777954" sldId="275"/>
            <ac:grpSpMk id="19" creationId="{FCB3A31E-2CF9-20C3-AFA9-D2FFCF8A723E}"/>
          </ac:grpSpMkLst>
        </pc:grpChg>
        <pc:picChg chg="del mod topLvl">
          <ac:chgData name="Nino Philip Ramones" userId="1068934f-e3b4-4e88-ba23-4cb57230c594" providerId="ADAL" clId="{8CB2B8AF-A82A-44C4-8ACE-B3900E30AC94}" dt="2023-03-10T09:54:35.439" v="11429" actId="478"/>
          <ac:picMkLst>
            <pc:docMk/>
            <pc:sldMk cId="1177777954" sldId="275"/>
            <ac:picMk id="9" creationId="{F01F766F-EF1F-068B-8B3D-A6405D4F5958}"/>
          </ac:picMkLst>
        </pc:picChg>
        <pc:picChg chg="del mod topLvl">
          <ac:chgData name="Nino Philip Ramones" userId="1068934f-e3b4-4e88-ba23-4cb57230c594" providerId="ADAL" clId="{8CB2B8AF-A82A-44C4-8ACE-B3900E30AC94}" dt="2023-03-10T09:54:35.439" v="11429" actId="478"/>
          <ac:picMkLst>
            <pc:docMk/>
            <pc:sldMk cId="1177777954" sldId="275"/>
            <ac:picMk id="11" creationId="{C3F760BF-A504-3095-E051-87A6803F8C03}"/>
          </ac:picMkLst>
        </pc:picChg>
        <pc:picChg chg="add mod ord">
          <ac:chgData name="Nino Philip Ramones" userId="1068934f-e3b4-4e88-ba23-4cb57230c594" providerId="ADAL" clId="{8CB2B8AF-A82A-44C4-8ACE-B3900E30AC94}" dt="2023-03-10T09:57:52.215" v="11455" actId="164"/>
          <ac:picMkLst>
            <pc:docMk/>
            <pc:sldMk cId="1177777954" sldId="275"/>
            <ac:picMk id="15" creationId="{4D4C0BBB-B035-C03F-1635-72E483087697}"/>
          </ac:picMkLst>
        </pc:picChg>
        <pc:picChg chg="add mod ord">
          <ac:chgData name="Nino Philip Ramones" userId="1068934f-e3b4-4e88-ba23-4cb57230c594" providerId="ADAL" clId="{8CB2B8AF-A82A-44C4-8ACE-B3900E30AC94}" dt="2023-03-10T09:57:52.215" v="11455" actId="164"/>
          <ac:picMkLst>
            <pc:docMk/>
            <pc:sldMk cId="1177777954" sldId="275"/>
            <ac:picMk id="17" creationId="{7AB7EA34-6FDB-6576-F865-085BFEFF8DB1}"/>
          </ac:picMkLst>
        </pc:picChg>
      </pc:sldChg>
      <pc:sldChg chg="addSp delSp modSp add mod ord">
        <pc:chgData name="Nino Philip Ramones" userId="1068934f-e3b4-4e88-ba23-4cb57230c594" providerId="ADAL" clId="{8CB2B8AF-A82A-44C4-8ACE-B3900E30AC94}" dt="2023-03-10T12:53:38.066" v="16233" actId="2711"/>
        <pc:sldMkLst>
          <pc:docMk/>
          <pc:sldMk cId="2937963568" sldId="276"/>
        </pc:sldMkLst>
        <pc:spChg chg="mod">
          <ac:chgData name="Nino Philip Ramones" userId="1068934f-e3b4-4e88-ba23-4cb57230c594" providerId="ADAL" clId="{8CB2B8AF-A82A-44C4-8ACE-B3900E30AC94}" dt="2023-03-10T12:53:38.066" v="16233" actId="2711"/>
          <ac:spMkLst>
            <pc:docMk/>
            <pc:sldMk cId="2937963568" sldId="276"/>
            <ac:spMk id="6" creationId="{1C139C71-43D8-DA15-F46A-8598CDF1F78A}"/>
          </ac:spMkLst>
        </pc:spChg>
        <pc:spChg chg="add mod">
          <ac:chgData name="Nino Philip Ramones" userId="1068934f-e3b4-4e88-ba23-4cb57230c594" providerId="ADAL" clId="{8CB2B8AF-A82A-44C4-8ACE-B3900E30AC94}" dt="2023-03-10T10:39:29.480" v="13042" actId="164"/>
          <ac:spMkLst>
            <pc:docMk/>
            <pc:sldMk cId="2937963568" sldId="276"/>
            <ac:spMk id="9" creationId="{D7B748DE-C7F9-4993-C68E-2D6176B9CF17}"/>
          </ac:spMkLst>
        </pc:spChg>
        <pc:spChg chg="add mod">
          <ac:chgData name="Nino Philip Ramones" userId="1068934f-e3b4-4e88-ba23-4cb57230c594" providerId="ADAL" clId="{8CB2B8AF-A82A-44C4-8ACE-B3900E30AC94}" dt="2023-03-10T10:39:29.480" v="13042" actId="164"/>
          <ac:spMkLst>
            <pc:docMk/>
            <pc:sldMk cId="2937963568" sldId="276"/>
            <ac:spMk id="10" creationId="{E37A7810-8182-90CC-4F4B-B9D824C2F463}"/>
          </ac:spMkLst>
        </pc:spChg>
        <pc:spChg chg="add del mod">
          <ac:chgData name="Nino Philip Ramones" userId="1068934f-e3b4-4e88-ba23-4cb57230c594" providerId="ADAL" clId="{8CB2B8AF-A82A-44C4-8ACE-B3900E30AC94}" dt="2023-03-10T10:22:30.222" v="12324" actId="478"/>
          <ac:spMkLst>
            <pc:docMk/>
            <pc:sldMk cId="2937963568" sldId="276"/>
            <ac:spMk id="11" creationId="{F4527C03-C180-1A96-9CC4-1E06AE470B12}"/>
          </ac:spMkLst>
        </pc:spChg>
        <pc:spChg chg="add del mod">
          <ac:chgData name="Nino Philip Ramones" userId="1068934f-e3b4-4e88-ba23-4cb57230c594" providerId="ADAL" clId="{8CB2B8AF-A82A-44C4-8ACE-B3900E30AC94}" dt="2023-03-10T10:22:30.222" v="12324" actId="478"/>
          <ac:spMkLst>
            <pc:docMk/>
            <pc:sldMk cId="2937963568" sldId="276"/>
            <ac:spMk id="12" creationId="{879A5533-5BF3-2180-39B0-4452DE6616D3}"/>
          </ac:spMkLst>
        </pc:spChg>
        <pc:grpChg chg="add mod">
          <ac:chgData name="Nino Philip Ramones" userId="1068934f-e3b4-4e88-ba23-4cb57230c594" providerId="ADAL" clId="{8CB2B8AF-A82A-44C4-8ACE-B3900E30AC94}" dt="2023-03-10T10:39:36.447" v="13044" actId="1036"/>
          <ac:grpSpMkLst>
            <pc:docMk/>
            <pc:sldMk cId="2937963568" sldId="276"/>
            <ac:grpSpMk id="14" creationId="{34CA52C8-C713-C249-050F-5B3E011AE13B}"/>
          </ac:grpSpMkLst>
        </pc:grpChg>
        <pc:grpChg chg="del">
          <ac:chgData name="Nino Philip Ramones" userId="1068934f-e3b4-4e88-ba23-4cb57230c594" providerId="ADAL" clId="{8CB2B8AF-A82A-44C4-8ACE-B3900E30AC94}" dt="2023-03-10T10:14:45.905" v="12303" actId="478"/>
          <ac:grpSpMkLst>
            <pc:docMk/>
            <pc:sldMk cId="2937963568" sldId="276"/>
            <ac:grpSpMk id="27" creationId="{2526845E-0B01-D685-F863-58009154941E}"/>
          </ac:grpSpMkLst>
        </pc:grpChg>
        <pc:picChg chg="add mod">
          <ac:chgData name="Nino Philip Ramones" userId="1068934f-e3b4-4e88-ba23-4cb57230c594" providerId="ADAL" clId="{8CB2B8AF-A82A-44C4-8ACE-B3900E30AC94}" dt="2023-03-10T10:39:29.480" v="13042" actId="164"/>
          <ac:picMkLst>
            <pc:docMk/>
            <pc:sldMk cId="2937963568" sldId="276"/>
            <ac:picMk id="8" creationId="{6F6654E2-0BBF-D465-6885-AB1C2FC7E28E}"/>
          </ac:picMkLst>
        </pc:picChg>
        <pc:cxnChg chg="add del mod">
          <ac:chgData name="Nino Philip Ramones" userId="1068934f-e3b4-4e88-ba23-4cb57230c594" providerId="ADAL" clId="{8CB2B8AF-A82A-44C4-8ACE-B3900E30AC94}" dt="2023-03-10T10:38:06.019" v="12928" actId="478"/>
          <ac:cxnSpMkLst>
            <pc:docMk/>
            <pc:sldMk cId="2937963568" sldId="276"/>
            <ac:cxnSpMk id="13" creationId="{82CB3590-AE72-4412-007C-EF3FD4585CE5}"/>
          </ac:cxnSpMkLst>
        </pc:cxnChg>
      </pc:sldChg>
      <pc:sldChg chg="addSp modSp add mod ord">
        <pc:chgData name="Nino Philip Ramones" userId="1068934f-e3b4-4e88-ba23-4cb57230c594" providerId="ADAL" clId="{8CB2B8AF-A82A-44C4-8ACE-B3900E30AC94}" dt="2023-03-10T12:46:26.167" v="16213" actId="2711"/>
        <pc:sldMkLst>
          <pc:docMk/>
          <pc:sldMk cId="3053214848" sldId="277"/>
        </pc:sldMkLst>
        <pc:spChg chg="mod">
          <ac:chgData name="Nino Philip Ramones" userId="1068934f-e3b4-4e88-ba23-4cb57230c594" providerId="ADAL" clId="{8CB2B8AF-A82A-44C4-8ACE-B3900E30AC94}" dt="2023-03-10T12:46:26.167" v="16213" actId="2711"/>
          <ac:spMkLst>
            <pc:docMk/>
            <pc:sldMk cId="3053214848" sldId="277"/>
            <ac:spMk id="6" creationId="{1C139C71-43D8-DA15-F46A-8598CDF1F78A}"/>
          </ac:spMkLst>
        </pc:spChg>
        <pc:spChg chg="mod">
          <ac:chgData name="Nino Philip Ramones" userId="1068934f-e3b4-4e88-ba23-4cb57230c594" providerId="ADAL" clId="{8CB2B8AF-A82A-44C4-8ACE-B3900E30AC94}" dt="2023-03-10T10:41:33.554" v="13067" actId="20577"/>
          <ac:spMkLst>
            <pc:docMk/>
            <pc:sldMk cId="3053214848" sldId="277"/>
            <ac:spMk id="8" creationId="{32B64BE8-E37B-9676-4EB5-17CAABB97627}"/>
          </ac:spMkLst>
        </pc:spChg>
        <pc:spChg chg="mod">
          <ac:chgData name="Nino Philip Ramones" userId="1068934f-e3b4-4e88-ba23-4cb57230c594" providerId="ADAL" clId="{8CB2B8AF-A82A-44C4-8ACE-B3900E30AC94}" dt="2023-03-10T10:45:29.322" v="13286" actId="20577"/>
          <ac:spMkLst>
            <pc:docMk/>
            <pc:sldMk cId="3053214848" sldId="277"/>
            <ac:spMk id="13" creationId="{E7B50B3A-133F-FA4D-C075-BA62ED3FA83D}"/>
          </ac:spMkLst>
        </pc:spChg>
        <pc:picChg chg="add mod">
          <ac:chgData name="Nino Philip Ramones" userId="1068934f-e3b4-4e88-ba23-4cb57230c594" providerId="ADAL" clId="{8CB2B8AF-A82A-44C4-8ACE-B3900E30AC94}" dt="2023-03-10T10:42:02.340" v="13072" actId="14100"/>
          <ac:picMkLst>
            <pc:docMk/>
            <pc:sldMk cId="3053214848" sldId="277"/>
            <ac:picMk id="15" creationId="{1EB88930-A639-691E-0FCA-B6C35CBC3F9D}"/>
          </ac:picMkLst>
        </pc:picChg>
      </pc:sldChg>
      <pc:sldChg chg="addSp delSp modSp add mod ord">
        <pc:chgData name="Nino Philip Ramones" userId="1068934f-e3b4-4e88-ba23-4cb57230c594" providerId="ADAL" clId="{8CB2B8AF-A82A-44C4-8ACE-B3900E30AC94}" dt="2023-03-10T12:54:05.880" v="16236" actId="2711"/>
        <pc:sldMkLst>
          <pc:docMk/>
          <pc:sldMk cId="589416536" sldId="278"/>
        </pc:sldMkLst>
        <pc:spChg chg="mod">
          <ac:chgData name="Nino Philip Ramones" userId="1068934f-e3b4-4e88-ba23-4cb57230c594" providerId="ADAL" clId="{8CB2B8AF-A82A-44C4-8ACE-B3900E30AC94}" dt="2023-03-10T12:54:05.880" v="16236" actId="2711"/>
          <ac:spMkLst>
            <pc:docMk/>
            <pc:sldMk cId="589416536" sldId="278"/>
            <ac:spMk id="6" creationId="{1C139C71-43D8-DA15-F46A-8598CDF1F78A}"/>
          </ac:spMkLst>
        </pc:spChg>
        <pc:spChg chg="del">
          <ac:chgData name="Nino Philip Ramones" userId="1068934f-e3b4-4e88-ba23-4cb57230c594" providerId="ADAL" clId="{8CB2B8AF-A82A-44C4-8ACE-B3900E30AC94}" dt="2023-03-10T11:07:11.743" v="14143" actId="478"/>
          <ac:spMkLst>
            <pc:docMk/>
            <pc:sldMk cId="589416536" sldId="278"/>
            <ac:spMk id="19" creationId="{B15A38C8-A65F-65D6-332D-9EFFBC6DCFD8}"/>
          </ac:spMkLst>
        </pc:spChg>
        <pc:spChg chg="del">
          <ac:chgData name="Nino Philip Ramones" userId="1068934f-e3b4-4e88-ba23-4cb57230c594" providerId="ADAL" clId="{8CB2B8AF-A82A-44C4-8ACE-B3900E30AC94}" dt="2023-03-10T11:07:11.743" v="14143" actId="478"/>
          <ac:spMkLst>
            <pc:docMk/>
            <pc:sldMk cId="589416536" sldId="278"/>
            <ac:spMk id="20" creationId="{85806DA9-5C83-EC88-E43F-5DB6AE6FF2BA}"/>
          </ac:spMkLst>
        </pc:spChg>
        <pc:spChg chg="del">
          <ac:chgData name="Nino Philip Ramones" userId="1068934f-e3b4-4e88-ba23-4cb57230c594" providerId="ADAL" clId="{8CB2B8AF-A82A-44C4-8ACE-B3900E30AC94}" dt="2023-03-10T11:07:11.743" v="14143" actId="478"/>
          <ac:spMkLst>
            <pc:docMk/>
            <pc:sldMk cId="589416536" sldId="278"/>
            <ac:spMk id="21" creationId="{CE94F37A-0EDA-4836-9838-2C23E3A7944C}"/>
          </ac:spMkLst>
        </pc:spChg>
        <pc:spChg chg="del">
          <ac:chgData name="Nino Philip Ramones" userId="1068934f-e3b4-4e88-ba23-4cb57230c594" providerId="ADAL" clId="{8CB2B8AF-A82A-44C4-8ACE-B3900E30AC94}" dt="2023-03-10T11:07:11.743" v="14143" actId="478"/>
          <ac:spMkLst>
            <pc:docMk/>
            <pc:sldMk cId="589416536" sldId="278"/>
            <ac:spMk id="22" creationId="{94585FFC-6D2B-E65E-C96F-586156DF9CF5}"/>
          </ac:spMkLst>
        </pc:spChg>
        <pc:spChg chg="del">
          <ac:chgData name="Nino Philip Ramones" userId="1068934f-e3b4-4e88-ba23-4cb57230c594" providerId="ADAL" clId="{8CB2B8AF-A82A-44C4-8ACE-B3900E30AC94}" dt="2023-03-10T11:07:11.743" v="14143" actId="478"/>
          <ac:spMkLst>
            <pc:docMk/>
            <pc:sldMk cId="589416536" sldId="278"/>
            <ac:spMk id="23" creationId="{2E56D393-C2F9-505D-CEDA-39117BC1B0B6}"/>
          </ac:spMkLst>
        </pc:spChg>
        <pc:spChg chg="del">
          <ac:chgData name="Nino Philip Ramones" userId="1068934f-e3b4-4e88-ba23-4cb57230c594" providerId="ADAL" clId="{8CB2B8AF-A82A-44C4-8ACE-B3900E30AC94}" dt="2023-03-10T11:07:11.743" v="14143" actId="478"/>
          <ac:spMkLst>
            <pc:docMk/>
            <pc:sldMk cId="589416536" sldId="278"/>
            <ac:spMk id="24" creationId="{24AE1E7B-C88E-5CE4-E53E-32EB0A2F4CEF}"/>
          </ac:spMkLst>
        </pc:spChg>
        <pc:spChg chg="del">
          <ac:chgData name="Nino Philip Ramones" userId="1068934f-e3b4-4e88-ba23-4cb57230c594" providerId="ADAL" clId="{8CB2B8AF-A82A-44C4-8ACE-B3900E30AC94}" dt="2023-03-10T11:07:11.743" v="14143" actId="478"/>
          <ac:spMkLst>
            <pc:docMk/>
            <pc:sldMk cId="589416536" sldId="278"/>
            <ac:spMk id="25" creationId="{8267DF8C-21E6-FB68-77FD-EFD19737A019}"/>
          </ac:spMkLst>
        </pc:spChg>
        <pc:spChg chg="del mod topLvl">
          <ac:chgData name="Nino Philip Ramones" userId="1068934f-e3b4-4e88-ba23-4cb57230c594" providerId="ADAL" clId="{8CB2B8AF-A82A-44C4-8ACE-B3900E30AC94}" dt="2023-03-10T11:23:09.033" v="14215" actId="478"/>
          <ac:spMkLst>
            <pc:docMk/>
            <pc:sldMk cId="589416536" sldId="278"/>
            <ac:spMk id="26" creationId="{432B6802-D17F-D37F-463C-0092A34841F5}"/>
          </ac:spMkLst>
        </pc:spChg>
        <pc:grpChg chg="add mod">
          <ac:chgData name="Nino Philip Ramones" userId="1068934f-e3b4-4e88-ba23-4cb57230c594" providerId="ADAL" clId="{8CB2B8AF-A82A-44C4-8ACE-B3900E30AC94}" dt="2023-03-10T11:34:30.386" v="15133" actId="1036"/>
          <ac:grpSpMkLst>
            <pc:docMk/>
            <pc:sldMk cId="589416536" sldId="278"/>
            <ac:grpSpMk id="9" creationId="{D8F08FAD-C798-7881-2F7F-E0E15A3C7974}"/>
          </ac:grpSpMkLst>
        </pc:grpChg>
        <pc:grpChg chg="del">
          <ac:chgData name="Nino Philip Ramones" userId="1068934f-e3b4-4e88-ba23-4cb57230c594" providerId="ADAL" clId="{8CB2B8AF-A82A-44C4-8ACE-B3900E30AC94}" dt="2023-03-10T11:07:14.689" v="14144" actId="478"/>
          <ac:grpSpMkLst>
            <pc:docMk/>
            <pc:sldMk cId="589416536" sldId="278"/>
            <ac:grpSpMk id="18" creationId="{7D0A2EEA-2CFC-F682-1F9E-2D17C68AB9F9}"/>
          </ac:grpSpMkLst>
        </pc:grpChg>
        <pc:grpChg chg="del">
          <ac:chgData name="Nino Philip Ramones" userId="1068934f-e3b4-4e88-ba23-4cb57230c594" providerId="ADAL" clId="{8CB2B8AF-A82A-44C4-8ACE-B3900E30AC94}" dt="2023-03-10T11:23:09.033" v="14215" actId="478"/>
          <ac:grpSpMkLst>
            <pc:docMk/>
            <pc:sldMk cId="589416536" sldId="278"/>
            <ac:grpSpMk id="27" creationId="{2526845E-0B01-D685-F863-58009154941E}"/>
          </ac:grpSpMkLst>
        </pc:grpChg>
        <pc:picChg chg="add mod modCrop">
          <ac:chgData name="Nino Philip Ramones" userId="1068934f-e3b4-4e88-ba23-4cb57230c594" providerId="ADAL" clId="{8CB2B8AF-A82A-44C4-8ACE-B3900E30AC94}" dt="2023-03-10T11:34:14.185" v="15122" actId="164"/>
          <ac:picMkLst>
            <pc:docMk/>
            <pc:sldMk cId="589416536" sldId="278"/>
            <ac:picMk id="8" creationId="{D8976520-B2EC-28B0-DDCD-5492B8FB697F}"/>
          </ac:picMkLst>
        </pc:picChg>
        <pc:picChg chg="mod topLvl modCrop">
          <ac:chgData name="Nino Philip Ramones" userId="1068934f-e3b4-4e88-ba23-4cb57230c594" providerId="ADAL" clId="{8CB2B8AF-A82A-44C4-8ACE-B3900E30AC94}" dt="2023-03-10T11:34:14.185" v="15122" actId="164"/>
          <ac:picMkLst>
            <pc:docMk/>
            <pc:sldMk cId="589416536" sldId="278"/>
            <ac:picMk id="15" creationId="{24DA3179-8C0A-2F5F-13EE-1192022EB930}"/>
          </ac:picMkLst>
        </pc:picChg>
        <pc:picChg chg="del">
          <ac:chgData name="Nino Philip Ramones" userId="1068934f-e3b4-4e88-ba23-4cb57230c594" providerId="ADAL" clId="{8CB2B8AF-A82A-44C4-8ACE-B3900E30AC94}" dt="2023-03-10T11:07:14.689" v="14144" actId="478"/>
          <ac:picMkLst>
            <pc:docMk/>
            <pc:sldMk cId="589416536" sldId="278"/>
            <ac:picMk id="17" creationId="{2BD66BC6-F8E9-B5A2-8CCB-6F110FA6E4D0}"/>
          </ac:picMkLst>
        </pc:picChg>
      </pc:sldChg>
      <pc:sldChg chg="addSp delSp modSp add mod ord">
        <pc:chgData name="Nino Philip Ramones" userId="1068934f-e3b4-4e88-ba23-4cb57230c594" providerId="ADAL" clId="{8CB2B8AF-A82A-44C4-8ACE-B3900E30AC94}" dt="2023-03-10T12:58:27.943" v="16430" actId="2711"/>
        <pc:sldMkLst>
          <pc:docMk/>
          <pc:sldMk cId="2668961407" sldId="279"/>
        </pc:sldMkLst>
        <pc:spChg chg="mod">
          <ac:chgData name="Nino Philip Ramones" userId="1068934f-e3b4-4e88-ba23-4cb57230c594" providerId="ADAL" clId="{8CB2B8AF-A82A-44C4-8ACE-B3900E30AC94}" dt="2023-03-10T12:57:49.213" v="16427" actId="2711"/>
          <ac:spMkLst>
            <pc:docMk/>
            <pc:sldMk cId="2668961407" sldId="279"/>
            <ac:spMk id="6" creationId="{1C139C71-43D8-DA15-F46A-8598CDF1F78A}"/>
          </ac:spMkLst>
        </pc:spChg>
        <pc:spChg chg="mod">
          <ac:chgData name="Nino Philip Ramones" userId="1068934f-e3b4-4e88-ba23-4cb57230c594" providerId="ADAL" clId="{8CB2B8AF-A82A-44C4-8ACE-B3900E30AC94}" dt="2023-03-10T11:36:55.330" v="15152" actId="20577"/>
          <ac:spMkLst>
            <pc:docMk/>
            <pc:sldMk cId="2668961407" sldId="279"/>
            <ac:spMk id="8" creationId="{32B64BE8-E37B-9676-4EB5-17CAABB97627}"/>
          </ac:spMkLst>
        </pc:spChg>
        <pc:spChg chg="mod">
          <ac:chgData name="Nino Philip Ramones" userId="1068934f-e3b4-4e88-ba23-4cb57230c594" providerId="ADAL" clId="{8CB2B8AF-A82A-44C4-8ACE-B3900E30AC94}" dt="2023-03-10T11:37:29.142" v="15164" actId="20577"/>
          <ac:spMkLst>
            <pc:docMk/>
            <pc:sldMk cId="2668961407" sldId="279"/>
            <ac:spMk id="13" creationId="{E7B50B3A-133F-FA4D-C075-BA62ED3FA83D}"/>
          </ac:spMkLst>
        </pc:spChg>
        <pc:spChg chg="add mod">
          <ac:chgData name="Nino Philip Ramones" userId="1068934f-e3b4-4e88-ba23-4cb57230c594" providerId="ADAL" clId="{8CB2B8AF-A82A-44C4-8ACE-B3900E30AC94}" dt="2023-03-10T12:58:07.637" v="16428" actId="1582"/>
          <ac:spMkLst>
            <pc:docMk/>
            <pc:sldMk cId="2668961407" sldId="279"/>
            <ac:spMk id="17" creationId="{D6CD9F27-3726-A4CE-B72A-5491ED86E631}"/>
          </ac:spMkLst>
        </pc:spChg>
        <pc:spChg chg="add mod">
          <ac:chgData name="Nino Philip Ramones" userId="1068934f-e3b4-4e88-ba23-4cb57230c594" providerId="ADAL" clId="{8CB2B8AF-A82A-44C4-8ACE-B3900E30AC94}" dt="2023-03-10T12:58:27.943" v="16430" actId="2711"/>
          <ac:spMkLst>
            <pc:docMk/>
            <pc:sldMk cId="2668961407" sldId="279"/>
            <ac:spMk id="18" creationId="{AF367E45-8898-6A0D-8E8D-3F31A44D3CA9}"/>
          </ac:spMkLst>
        </pc:spChg>
        <pc:picChg chg="del">
          <ac:chgData name="Nino Philip Ramones" userId="1068934f-e3b4-4e88-ba23-4cb57230c594" providerId="ADAL" clId="{8CB2B8AF-A82A-44C4-8ACE-B3900E30AC94}" dt="2023-03-10T11:36:58.363" v="15153" actId="478"/>
          <ac:picMkLst>
            <pc:docMk/>
            <pc:sldMk cId="2668961407" sldId="279"/>
            <ac:picMk id="15" creationId="{1EB88930-A639-691E-0FCA-B6C35CBC3F9D}"/>
          </ac:picMkLst>
        </pc:picChg>
        <pc:picChg chg="add mod">
          <ac:chgData name="Nino Philip Ramones" userId="1068934f-e3b4-4e88-ba23-4cb57230c594" providerId="ADAL" clId="{8CB2B8AF-A82A-44C4-8ACE-B3900E30AC94}" dt="2023-03-10T11:37:25.304" v="15158" actId="14100"/>
          <ac:picMkLst>
            <pc:docMk/>
            <pc:sldMk cId="2668961407" sldId="279"/>
            <ac:picMk id="16" creationId="{AC1DEE82-940E-2615-BE26-3E0B6618064F}"/>
          </ac:picMkLst>
        </pc:picChg>
      </pc:sldChg>
      <pc:sldChg chg="addSp delSp modSp add mod ord">
        <pc:chgData name="Nino Philip Ramones" userId="1068934f-e3b4-4e88-ba23-4cb57230c594" providerId="ADAL" clId="{8CB2B8AF-A82A-44C4-8ACE-B3900E30AC94}" dt="2023-03-10T13:16:43.734" v="17198" actId="255"/>
        <pc:sldMkLst>
          <pc:docMk/>
          <pc:sldMk cId="3713819476" sldId="280"/>
        </pc:sldMkLst>
        <pc:spChg chg="mod">
          <ac:chgData name="Nino Philip Ramones" userId="1068934f-e3b4-4e88-ba23-4cb57230c594" providerId="ADAL" clId="{8CB2B8AF-A82A-44C4-8ACE-B3900E30AC94}" dt="2023-03-10T13:16:43.734" v="17198" actId="255"/>
          <ac:spMkLst>
            <pc:docMk/>
            <pc:sldMk cId="3713819476" sldId="280"/>
            <ac:spMk id="6" creationId="{1C139C71-43D8-DA15-F46A-8598CDF1F78A}"/>
          </ac:spMkLst>
        </pc:spChg>
        <pc:grpChg chg="del">
          <ac:chgData name="Nino Philip Ramones" userId="1068934f-e3b4-4e88-ba23-4cb57230c594" providerId="ADAL" clId="{8CB2B8AF-A82A-44C4-8ACE-B3900E30AC94}" dt="2023-03-10T12:58:54.126" v="16434" actId="478"/>
          <ac:grpSpMkLst>
            <pc:docMk/>
            <pc:sldMk cId="3713819476" sldId="280"/>
            <ac:grpSpMk id="9" creationId="{D8F08FAD-C798-7881-2F7F-E0E15A3C7974}"/>
          </ac:grpSpMkLst>
        </pc:grpChg>
        <pc:picChg chg="del topLvl">
          <ac:chgData name="Nino Philip Ramones" userId="1068934f-e3b4-4e88-ba23-4cb57230c594" providerId="ADAL" clId="{8CB2B8AF-A82A-44C4-8ACE-B3900E30AC94}" dt="2023-03-10T12:58:54.126" v="16434" actId="478"/>
          <ac:picMkLst>
            <pc:docMk/>
            <pc:sldMk cId="3713819476" sldId="280"/>
            <ac:picMk id="8" creationId="{D8976520-B2EC-28B0-DDCD-5492B8FB697F}"/>
          </ac:picMkLst>
        </pc:picChg>
        <pc:picChg chg="add mod modCrop">
          <ac:chgData name="Nino Philip Ramones" userId="1068934f-e3b4-4e88-ba23-4cb57230c594" providerId="ADAL" clId="{8CB2B8AF-A82A-44C4-8ACE-B3900E30AC94}" dt="2023-03-10T13:06:19.063" v="16503" actId="1076"/>
          <ac:picMkLst>
            <pc:docMk/>
            <pc:sldMk cId="3713819476" sldId="280"/>
            <ac:picMk id="10" creationId="{2EAB68FA-8686-0460-F630-6BD6B0D44DE3}"/>
          </ac:picMkLst>
        </pc:picChg>
        <pc:picChg chg="topLvl">
          <ac:chgData name="Nino Philip Ramones" userId="1068934f-e3b4-4e88-ba23-4cb57230c594" providerId="ADAL" clId="{8CB2B8AF-A82A-44C4-8ACE-B3900E30AC94}" dt="2023-03-10T12:58:54.126" v="16434" actId="478"/>
          <ac:picMkLst>
            <pc:docMk/>
            <pc:sldMk cId="3713819476" sldId="280"/>
            <ac:picMk id="15" creationId="{24DA3179-8C0A-2F5F-13EE-1192022EB930}"/>
          </ac:picMkLst>
        </pc:picChg>
      </pc:sldChg>
      <pc:sldChg chg="addSp delSp modSp add mod ord">
        <pc:chgData name="Nino Philip Ramones" userId="1068934f-e3b4-4e88-ba23-4cb57230c594" providerId="ADAL" clId="{8CB2B8AF-A82A-44C4-8ACE-B3900E30AC94}" dt="2023-03-10T13:57:49.949" v="20018" actId="2711"/>
        <pc:sldMkLst>
          <pc:docMk/>
          <pc:sldMk cId="3042634148" sldId="281"/>
        </pc:sldMkLst>
        <pc:spChg chg="mod">
          <ac:chgData name="Nino Philip Ramones" userId="1068934f-e3b4-4e88-ba23-4cb57230c594" providerId="ADAL" clId="{8CB2B8AF-A82A-44C4-8ACE-B3900E30AC94}" dt="2023-03-10T13:57:49.949" v="20018" actId="2711"/>
          <ac:spMkLst>
            <pc:docMk/>
            <pc:sldMk cId="3042634148" sldId="281"/>
            <ac:spMk id="6" creationId="{1C139C71-43D8-DA15-F46A-8598CDF1F78A}"/>
          </ac:spMkLst>
        </pc:spChg>
        <pc:spChg chg="add del mod">
          <ac:chgData name="Nino Philip Ramones" userId="1068934f-e3b4-4e88-ba23-4cb57230c594" providerId="ADAL" clId="{8CB2B8AF-A82A-44C4-8ACE-B3900E30AC94}" dt="2023-03-10T13:37:20.150" v="18961" actId="478"/>
          <ac:spMkLst>
            <pc:docMk/>
            <pc:sldMk cId="3042634148" sldId="281"/>
            <ac:spMk id="7" creationId="{7110FBF5-AA77-08B7-6F54-8C1C6143277D}"/>
          </ac:spMkLst>
        </pc:spChg>
        <pc:spChg chg="mod">
          <ac:chgData name="Nino Philip Ramones" userId="1068934f-e3b4-4e88-ba23-4cb57230c594" providerId="ADAL" clId="{8CB2B8AF-A82A-44C4-8ACE-B3900E30AC94}" dt="2023-03-10T13:19:13.682" v="17212" actId="20577"/>
          <ac:spMkLst>
            <pc:docMk/>
            <pc:sldMk cId="3042634148" sldId="281"/>
            <ac:spMk id="8" creationId="{32B64BE8-E37B-9676-4EB5-17CAABB97627}"/>
          </ac:spMkLst>
        </pc:spChg>
        <pc:spChg chg="mod">
          <ac:chgData name="Nino Philip Ramones" userId="1068934f-e3b4-4e88-ba23-4cb57230c594" providerId="ADAL" clId="{8CB2B8AF-A82A-44C4-8ACE-B3900E30AC94}" dt="2023-03-10T13:38:56.699" v="18971"/>
          <ac:spMkLst>
            <pc:docMk/>
            <pc:sldMk cId="3042634148" sldId="281"/>
            <ac:spMk id="11" creationId="{989542B2-3AB0-8C8A-7BA3-D16F4CE19DA4}"/>
          </ac:spMkLst>
        </pc:spChg>
        <pc:spChg chg="mod">
          <ac:chgData name="Nino Philip Ramones" userId="1068934f-e3b4-4e88-ba23-4cb57230c594" providerId="ADAL" clId="{8CB2B8AF-A82A-44C4-8ACE-B3900E30AC94}" dt="2023-03-10T13:38:56.699" v="18971"/>
          <ac:spMkLst>
            <pc:docMk/>
            <pc:sldMk cId="3042634148" sldId="281"/>
            <ac:spMk id="12" creationId="{F60EFD14-C1EC-FEB6-750B-630972B10642}"/>
          </ac:spMkLst>
        </pc:spChg>
        <pc:spChg chg="mod">
          <ac:chgData name="Nino Philip Ramones" userId="1068934f-e3b4-4e88-ba23-4cb57230c594" providerId="ADAL" clId="{8CB2B8AF-A82A-44C4-8ACE-B3900E30AC94}" dt="2023-03-10T13:38:56.699" v="18971"/>
          <ac:spMkLst>
            <pc:docMk/>
            <pc:sldMk cId="3042634148" sldId="281"/>
            <ac:spMk id="13" creationId="{FBE9D28C-5B33-8ADD-EA30-BC5329219943}"/>
          </ac:spMkLst>
        </pc:spChg>
        <pc:spChg chg="mod">
          <ac:chgData name="Nino Philip Ramones" userId="1068934f-e3b4-4e88-ba23-4cb57230c594" providerId="ADAL" clId="{8CB2B8AF-A82A-44C4-8ACE-B3900E30AC94}" dt="2023-03-10T13:38:56.699" v="18971"/>
          <ac:spMkLst>
            <pc:docMk/>
            <pc:sldMk cId="3042634148" sldId="281"/>
            <ac:spMk id="14" creationId="{BC1A3F43-E439-C1CA-165F-1033777C0044}"/>
          </ac:spMkLst>
        </pc:spChg>
        <pc:grpChg chg="add mod">
          <ac:chgData name="Nino Philip Ramones" userId="1068934f-e3b4-4e88-ba23-4cb57230c594" providerId="ADAL" clId="{8CB2B8AF-A82A-44C4-8ACE-B3900E30AC94}" dt="2023-03-10T13:40:57.950" v="18982" actId="1076"/>
          <ac:grpSpMkLst>
            <pc:docMk/>
            <pc:sldMk cId="3042634148" sldId="281"/>
            <ac:grpSpMk id="10" creationId="{11036F8C-35FC-48A0-B58D-493ECF2FD630}"/>
          </ac:grpSpMkLst>
        </pc:grpChg>
        <pc:grpChg chg="del">
          <ac:chgData name="Nino Philip Ramones" userId="1068934f-e3b4-4e88-ba23-4cb57230c594" providerId="ADAL" clId="{8CB2B8AF-A82A-44C4-8ACE-B3900E30AC94}" dt="2023-03-10T13:19:08.115" v="17202" actId="478"/>
          <ac:grpSpMkLst>
            <pc:docMk/>
            <pc:sldMk cId="3042634148" sldId="281"/>
            <ac:grpSpMk id="33" creationId="{AD4707F5-6FE1-FEA7-D4DA-F7E1D4A0C644}"/>
          </ac:grpSpMkLst>
        </pc:grpChg>
        <pc:picChg chg="add del mod">
          <ac:chgData name="Nino Philip Ramones" userId="1068934f-e3b4-4e88-ba23-4cb57230c594" providerId="ADAL" clId="{8CB2B8AF-A82A-44C4-8ACE-B3900E30AC94}" dt="2023-03-10T13:38:44.807" v="18970" actId="478"/>
          <ac:picMkLst>
            <pc:docMk/>
            <pc:sldMk cId="3042634148" sldId="281"/>
            <ac:picMk id="9" creationId="{608A8B33-7E0B-BAE4-02D2-8084C0F842B9}"/>
          </ac:picMkLst>
        </pc:picChg>
      </pc:sldChg>
      <pc:sldChg chg="addSp modSp add mod">
        <pc:chgData name="Nino Philip Ramones" userId="1068934f-e3b4-4e88-ba23-4cb57230c594" providerId="ADAL" clId="{8CB2B8AF-A82A-44C4-8ACE-B3900E30AC94}" dt="2023-03-10T14:07:16.080" v="20121" actId="1076"/>
        <pc:sldMkLst>
          <pc:docMk/>
          <pc:sldMk cId="2124879564" sldId="282"/>
        </pc:sldMkLst>
        <pc:spChg chg="mod">
          <ac:chgData name="Nino Philip Ramones" userId="1068934f-e3b4-4e88-ba23-4cb57230c594" providerId="ADAL" clId="{8CB2B8AF-A82A-44C4-8ACE-B3900E30AC94}" dt="2023-03-10T14:06:29.859" v="20106" actId="1035"/>
          <ac:spMkLst>
            <pc:docMk/>
            <pc:sldMk cId="2124879564" sldId="282"/>
            <ac:spMk id="6" creationId="{1C139C71-43D8-DA15-F46A-8598CDF1F78A}"/>
          </ac:spMkLst>
        </pc:spChg>
        <pc:spChg chg="add mod">
          <ac:chgData name="Nino Philip Ramones" userId="1068934f-e3b4-4e88-ba23-4cb57230c594" providerId="ADAL" clId="{8CB2B8AF-A82A-44C4-8ACE-B3900E30AC94}" dt="2023-03-10T14:06:36.098" v="20114" actId="1036"/>
          <ac:spMkLst>
            <pc:docMk/>
            <pc:sldMk cId="2124879564" sldId="282"/>
            <ac:spMk id="7" creationId="{371E6B4D-82A7-5E51-F870-CD5CB44F69BE}"/>
          </ac:spMkLst>
        </pc:spChg>
        <pc:spChg chg="mod">
          <ac:chgData name="Nino Philip Ramones" userId="1068934f-e3b4-4e88-ba23-4cb57230c594" providerId="ADAL" clId="{8CB2B8AF-A82A-44C4-8ACE-B3900E30AC94}" dt="2023-03-10T13:41:58.907" v="19032" actId="20577"/>
          <ac:spMkLst>
            <pc:docMk/>
            <pc:sldMk cId="2124879564" sldId="282"/>
            <ac:spMk id="8" creationId="{32B64BE8-E37B-9676-4EB5-17CAABB97627}"/>
          </ac:spMkLst>
        </pc:spChg>
        <pc:spChg chg="add mod">
          <ac:chgData name="Nino Philip Ramones" userId="1068934f-e3b4-4e88-ba23-4cb57230c594" providerId="ADAL" clId="{8CB2B8AF-A82A-44C4-8ACE-B3900E30AC94}" dt="2023-03-10T14:06:36.098" v="20114" actId="1036"/>
          <ac:spMkLst>
            <pc:docMk/>
            <pc:sldMk cId="2124879564" sldId="282"/>
            <ac:spMk id="9" creationId="{5A8CE56E-616D-7AEA-3FD6-3C2C4ED2E77D}"/>
          </ac:spMkLst>
        </pc:spChg>
        <pc:spChg chg="add mod">
          <ac:chgData name="Nino Philip Ramones" userId="1068934f-e3b4-4e88-ba23-4cb57230c594" providerId="ADAL" clId="{8CB2B8AF-A82A-44C4-8ACE-B3900E30AC94}" dt="2023-03-10T14:06:53.523" v="20115" actId="1076"/>
          <ac:spMkLst>
            <pc:docMk/>
            <pc:sldMk cId="2124879564" sldId="282"/>
            <ac:spMk id="15" creationId="{B7016611-C19B-F981-0493-1C1AAFFC517B}"/>
          </ac:spMkLst>
        </pc:spChg>
        <pc:spChg chg="add mod">
          <ac:chgData name="Nino Philip Ramones" userId="1068934f-e3b4-4e88-ba23-4cb57230c594" providerId="ADAL" clId="{8CB2B8AF-A82A-44C4-8ACE-B3900E30AC94}" dt="2023-03-10T14:07:16.080" v="20121" actId="1076"/>
          <ac:spMkLst>
            <pc:docMk/>
            <pc:sldMk cId="2124879564" sldId="282"/>
            <ac:spMk id="16" creationId="{93640B3D-36FC-1768-2FB8-1BFEB1323F57}"/>
          </ac:spMkLst>
        </pc:spChg>
      </pc:sldChg>
    </pc:docChg>
  </pc:docChgLst>
  <pc:docChgLst>
    <pc:chgData name="Nino Philip Ramones" userId="1068934f-e3b4-4e88-ba23-4cb57230c594" providerId="ADAL" clId="{3EDE9BFA-8B59-47F5-8DD4-63F597CAF416}"/>
    <pc:docChg chg="undo redo custSel addSld delSld modSld sldOrd">
      <pc:chgData name="Nino Philip Ramones" userId="1068934f-e3b4-4e88-ba23-4cb57230c594" providerId="ADAL" clId="{3EDE9BFA-8B59-47F5-8DD4-63F597CAF416}" dt="2023-07-03T16:36:23.128" v="12630" actId="20577"/>
      <pc:docMkLst>
        <pc:docMk/>
      </pc:docMkLst>
      <pc:sldChg chg="addSp delSp modSp mod">
        <pc:chgData name="Nino Philip Ramones" userId="1068934f-e3b4-4e88-ba23-4cb57230c594" providerId="ADAL" clId="{3EDE9BFA-8B59-47F5-8DD4-63F597CAF416}" dt="2023-07-03T09:13:08.215" v="1011"/>
        <pc:sldMkLst>
          <pc:docMk/>
          <pc:sldMk cId="2902220017" sldId="260"/>
        </pc:sldMkLst>
        <pc:spChg chg="mod">
          <ac:chgData name="Nino Philip Ramones" userId="1068934f-e3b4-4e88-ba23-4cb57230c594" providerId="ADAL" clId="{3EDE9BFA-8B59-47F5-8DD4-63F597CAF416}" dt="2023-07-03T08:58:08.571" v="111" actId="20577"/>
          <ac:spMkLst>
            <pc:docMk/>
            <pc:sldMk cId="2902220017" sldId="260"/>
            <ac:spMk id="14" creationId="{86CD694D-7914-A6C9-97B8-2823F7984CDE}"/>
          </ac:spMkLst>
        </pc:spChg>
        <pc:spChg chg="mod">
          <ac:chgData name="Nino Philip Ramones" userId="1068934f-e3b4-4e88-ba23-4cb57230c594" providerId="ADAL" clId="{3EDE9BFA-8B59-47F5-8DD4-63F597CAF416}" dt="2023-07-03T08:30:02.259" v="68" actId="1035"/>
          <ac:spMkLst>
            <pc:docMk/>
            <pc:sldMk cId="2902220017" sldId="260"/>
            <ac:spMk id="15" creationId="{CB5AF6EE-76A6-CA9D-0627-29C15279BDC6}"/>
          </ac:spMkLst>
        </pc:spChg>
        <pc:spChg chg="add del mod">
          <ac:chgData name="Nino Philip Ramones" userId="1068934f-e3b4-4e88-ba23-4cb57230c594" providerId="ADAL" clId="{3EDE9BFA-8B59-47F5-8DD4-63F597CAF416}" dt="2023-07-03T09:01:16.930" v="141" actId="478"/>
          <ac:spMkLst>
            <pc:docMk/>
            <pc:sldMk cId="2902220017" sldId="260"/>
            <ac:spMk id="25" creationId="{EFB1ED14-53D0-44E8-C8E1-F5DCAE07E4FA}"/>
          </ac:spMkLst>
        </pc:spChg>
        <pc:spChg chg="add del">
          <ac:chgData name="Nino Philip Ramones" userId="1068934f-e3b4-4e88-ba23-4cb57230c594" providerId="ADAL" clId="{3EDE9BFA-8B59-47F5-8DD4-63F597CAF416}" dt="2023-07-03T08:58:25.757" v="115" actId="478"/>
          <ac:spMkLst>
            <pc:docMk/>
            <pc:sldMk cId="2902220017" sldId="260"/>
            <ac:spMk id="29" creationId="{D3477DD6-20F8-B844-531F-A4D45B04E6BF}"/>
          </ac:spMkLst>
        </pc:spChg>
        <pc:spChg chg="add del mod">
          <ac:chgData name="Nino Philip Ramones" userId="1068934f-e3b4-4e88-ba23-4cb57230c594" providerId="ADAL" clId="{3EDE9BFA-8B59-47F5-8DD4-63F597CAF416}" dt="2023-07-03T09:01:14.648" v="140" actId="478"/>
          <ac:spMkLst>
            <pc:docMk/>
            <pc:sldMk cId="2902220017" sldId="260"/>
            <ac:spMk id="30" creationId="{FA72B6DE-6804-A138-3C63-56300126B1F8}"/>
          </ac:spMkLst>
        </pc:spChg>
        <pc:spChg chg="add del mod">
          <ac:chgData name="Nino Philip Ramones" userId="1068934f-e3b4-4e88-ba23-4cb57230c594" providerId="ADAL" clId="{3EDE9BFA-8B59-47F5-8DD4-63F597CAF416}" dt="2023-07-03T09:01:13.025" v="139" actId="478"/>
          <ac:spMkLst>
            <pc:docMk/>
            <pc:sldMk cId="2902220017" sldId="260"/>
            <ac:spMk id="34" creationId="{329AACA7-35DF-503E-5F3E-DFB0178DD45F}"/>
          </ac:spMkLst>
        </pc:spChg>
        <pc:spChg chg="add del mod">
          <ac:chgData name="Nino Philip Ramones" userId="1068934f-e3b4-4e88-ba23-4cb57230c594" providerId="ADAL" clId="{3EDE9BFA-8B59-47F5-8DD4-63F597CAF416}" dt="2023-07-03T09:12:48.171" v="1009" actId="478"/>
          <ac:spMkLst>
            <pc:docMk/>
            <pc:sldMk cId="2902220017" sldId="260"/>
            <ac:spMk id="38" creationId="{1DFC7312-0D5A-5327-347F-05D1D5858BD3}"/>
          </ac:spMkLst>
        </pc:spChg>
        <pc:picChg chg="del">
          <ac:chgData name="Nino Philip Ramones" userId="1068934f-e3b4-4e88-ba23-4cb57230c594" providerId="ADAL" clId="{3EDE9BFA-8B59-47F5-8DD4-63F597CAF416}" dt="2023-07-03T08:58:21.924" v="113" actId="478"/>
          <ac:picMkLst>
            <pc:docMk/>
            <pc:sldMk cId="2902220017" sldId="260"/>
            <ac:picMk id="3" creationId="{29BE9BA6-DEAB-60E1-F172-4E84FA66461D}"/>
          </ac:picMkLst>
        </pc:picChg>
        <pc:picChg chg="del">
          <ac:chgData name="Nino Philip Ramones" userId="1068934f-e3b4-4e88-ba23-4cb57230c594" providerId="ADAL" clId="{3EDE9BFA-8B59-47F5-8DD4-63F597CAF416}" dt="2023-07-03T08:58:19.247" v="112" actId="478"/>
          <ac:picMkLst>
            <pc:docMk/>
            <pc:sldMk cId="2902220017" sldId="260"/>
            <ac:picMk id="4" creationId="{639AB97F-97B0-CE50-37B3-6A23671B6B9B}"/>
          </ac:picMkLst>
        </pc:picChg>
        <pc:picChg chg="add del">
          <ac:chgData name="Nino Philip Ramones" userId="1068934f-e3b4-4e88-ba23-4cb57230c594" providerId="ADAL" clId="{3EDE9BFA-8B59-47F5-8DD4-63F597CAF416}" dt="2023-07-03T08:58:25.757" v="115" actId="478"/>
          <ac:picMkLst>
            <pc:docMk/>
            <pc:sldMk cId="2902220017" sldId="260"/>
            <ac:picMk id="11" creationId="{94AB2FB8-E06C-C5DA-5702-4F166E1B0AD4}"/>
          </ac:picMkLst>
        </pc:picChg>
        <pc:picChg chg="del">
          <ac:chgData name="Nino Philip Ramones" userId="1068934f-e3b4-4e88-ba23-4cb57230c594" providerId="ADAL" clId="{3EDE9BFA-8B59-47F5-8DD4-63F597CAF416}" dt="2023-07-03T08:58:21.924" v="113" actId="478"/>
          <ac:picMkLst>
            <pc:docMk/>
            <pc:sldMk cId="2902220017" sldId="260"/>
            <ac:picMk id="16" creationId="{939A4C42-98DA-D2B8-4197-BE29DC484B9B}"/>
          </ac:picMkLst>
        </pc:picChg>
        <pc:picChg chg="add del">
          <ac:chgData name="Nino Philip Ramones" userId="1068934f-e3b4-4e88-ba23-4cb57230c594" providerId="ADAL" clId="{3EDE9BFA-8B59-47F5-8DD4-63F597CAF416}" dt="2023-07-03T08:58:25.757" v="115" actId="478"/>
          <ac:picMkLst>
            <pc:docMk/>
            <pc:sldMk cId="2902220017" sldId="260"/>
            <ac:picMk id="22" creationId="{78BD71C9-8DBA-4643-5373-D7DE98BFDA6C}"/>
          </ac:picMkLst>
        </pc:picChg>
        <pc:picChg chg="add mod">
          <ac:chgData name="Nino Philip Ramones" userId="1068934f-e3b4-4e88-ba23-4cb57230c594" providerId="ADAL" clId="{3EDE9BFA-8B59-47F5-8DD4-63F597CAF416}" dt="2023-07-03T09:01:04.662" v="138"/>
          <ac:picMkLst>
            <pc:docMk/>
            <pc:sldMk cId="2902220017" sldId="260"/>
            <ac:picMk id="23" creationId="{285FBBD3-5197-BF75-FDFE-ECCDBAE54470}"/>
          </ac:picMkLst>
        </pc:picChg>
        <pc:picChg chg="del">
          <ac:chgData name="Nino Philip Ramones" userId="1068934f-e3b4-4e88-ba23-4cb57230c594" providerId="ADAL" clId="{3EDE9BFA-8B59-47F5-8DD4-63F597CAF416}" dt="2023-07-03T08:58:21.924" v="113" actId="478"/>
          <ac:picMkLst>
            <pc:docMk/>
            <pc:sldMk cId="2902220017" sldId="260"/>
            <ac:picMk id="24" creationId="{FC4EF1AF-287F-2622-8085-D07093A48C9E}"/>
          </ac:picMkLst>
        </pc:picChg>
        <pc:picChg chg="add mod">
          <ac:chgData name="Nino Philip Ramones" userId="1068934f-e3b4-4e88-ba23-4cb57230c594" providerId="ADAL" clId="{3EDE9BFA-8B59-47F5-8DD4-63F597CAF416}" dt="2023-07-03T09:11:44.682" v="999" actId="14100"/>
          <ac:picMkLst>
            <pc:docMk/>
            <pc:sldMk cId="2902220017" sldId="260"/>
            <ac:picMk id="27" creationId="{202682C0-84FC-FA60-4993-13BE106BA82C}"/>
          </ac:picMkLst>
        </pc:picChg>
        <pc:picChg chg="add del">
          <ac:chgData name="Nino Philip Ramones" userId="1068934f-e3b4-4e88-ba23-4cb57230c594" providerId="ADAL" clId="{3EDE9BFA-8B59-47F5-8DD4-63F597CAF416}" dt="2023-07-03T08:58:25.757" v="115" actId="478"/>
          <ac:picMkLst>
            <pc:docMk/>
            <pc:sldMk cId="2902220017" sldId="260"/>
            <ac:picMk id="28" creationId="{81AFE020-EE52-028A-F1B3-5B309C216182}"/>
          </ac:picMkLst>
        </pc:picChg>
        <pc:picChg chg="del">
          <ac:chgData name="Nino Philip Ramones" userId="1068934f-e3b4-4e88-ba23-4cb57230c594" providerId="ADAL" clId="{3EDE9BFA-8B59-47F5-8DD4-63F597CAF416}" dt="2023-07-03T08:58:19.247" v="112" actId="478"/>
          <ac:picMkLst>
            <pc:docMk/>
            <pc:sldMk cId="2902220017" sldId="260"/>
            <ac:picMk id="32" creationId="{11194276-1E80-0846-0817-1222ACF256BF}"/>
          </ac:picMkLst>
        </pc:picChg>
        <pc:picChg chg="add del mod">
          <ac:chgData name="Nino Philip Ramones" userId="1068934f-e3b4-4e88-ba23-4cb57230c594" providerId="ADAL" clId="{3EDE9BFA-8B59-47F5-8DD4-63F597CAF416}" dt="2023-07-03T09:11:49.950" v="1000" actId="478"/>
          <ac:picMkLst>
            <pc:docMk/>
            <pc:sldMk cId="2902220017" sldId="260"/>
            <ac:picMk id="33" creationId="{4BC60D92-BE40-EAE5-9C4D-678D9EA68175}"/>
          </ac:picMkLst>
        </pc:picChg>
        <pc:picChg chg="del">
          <ac:chgData name="Nino Philip Ramones" userId="1068934f-e3b4-4e88-ba23-4cb57230c594" providerId="ADAL" clId="{3EDE9BFA-8B59-47F5-8DD4-63F597CAF416}" dt="2023-07-03T08:58:19.247" v="112" actId="478"/>
          <ac:picMkLst>
            <pc:docMk/>
            <pc:sldMk cId="2902220017" sldId="260"/>
            <ac:picMk id="35" creationId="{06E0550B-5C44-0310-B262-F84670CCC9A4}"/>
          </ac:picMkLst>
        </pc:picChg>
        <pc:picChg chg="add mod">
          <ac:chgData name="Nino Philip Ramones" userId="1068934f-e3b4-4e88-ba23-4cb57230c594" providerId="ADAL" clId="{3EDE9BFA-8B59-47F5-8DD4-63F597CAF416}" dt="2023-07-03T09:13:08.215" v="1011"/>
          <ac:picMkLst>
            <pc:docMk/>
            <pc:sldMk cId="2902220017" sldId="260"/>
            <ac:picMk id="37" creationId="{AFAAF504-39AA-AD0E-32A9-202C7E95ED1A}"/>
          </ac:picMkLst>
        </pc:picChg>
      </pc:sldChg>
      <pc:sldChg chg="modSp mod">
        <pc:chgData name="Nino Philip Ramones" userId="1068934f-e3b4-4e88-ba23-4cb57230c594" providerId="ADAL" clId="{3EDE9BFA-8B59-47F5-8DD4-63F597CAF416}" dt="2023-07-03T09:36:53.388" v="2578" actId="1036"/>
        <pc:sldMkLst>
          <pc:docMk/>
          <pc:sldMk cId="4215421811" sldId="261"/>
        </pc:sldMkLst>
        <pc:spChg chg="mod">
          <ac:chgData name="Nino Philip Ramones" userId="1068934f-e3b4-4e88-ba23-4cb57230c594" providerId="ADAL" clId="{3EDE9BFA-8B59-47F5-8DD4-63F597CAF416}" dt="2023-07-03T09:15:38.371" v="1255" actId="1037"/>
          <ac:spMkLst>
            <pc:docMk/>
            <pc:sldMk cId="4215421811" sldId="261"/>
            <ac:spMk id="5" creationId="{BC141F5B-906B-6265-DA38-F7E04A6C72A8}"/>
          </ac:spMkLst>
        </pc:spChg>
        <pc:spChg chg="mod">
          <ac:chgData name="Nino Philip Ramones" userId="1068934f-e3b4-4e88-ba23-4cb57230c594" providerId="ADAL" clId="{3EDE9BFA-8B59-47F5-8DD4-63F597CAF416}" dt="2023-07-03T09:07:00.833" v="500" actId="20577"/>
          <ac:spMkLst>
            <pc:docMk/>
            <pc:sldMk cId="4215421811" sldId="261"/>
            <ac:spMk id="6" creationId="{1C139C71-43D8-DA15-F46A-8598CDF1F78A}"/>
          </ac:spMkLst>
        </pc:spChg>
        <pc:spChg chg="mod">
          <ac:chgData name="Nino Philip Ramones" userId="1068934f-e3b4-4e88-ba23-4cb57230c594" providerId="ADAL" clId="{3EDE9BFA-8B59-47F5-8DD4-63F597CAF416}" dt="2023-07-03T09:36:34.657" v="2568" actId="20577"/>
          <ac:spMkLst>
            <pc:docMk/>
            <pc:sldMk cId="4215421811" sldId="261"/>
            <ac:spMk id="7" creationId="{CB143D5A-4C51-CC45-02B5-43383CAA5C50}"/>
          </ac:spMkLst>
        </pc:spChg>
        <pc:spChg chg="mod">
          <ac:chgData name="Nino Philip Ramones" userId="1068934f-e3b4-4e88-ba23-4cb57230c594" providerId="ADAL" clId="{3EDE9BFA-8B59-47F5-8DD4-63F597CAF416}" dt="2023-07-03T09:36:48.892" v="2577" actId="20577"/>
          <ac:spMkLst>
            <pc:docMk/>
            <pc:sldMk cId="4215421811" sldId="261"/>
            <ac:spMk id="10" creationId="{AA624370-42F0-82DE-228F-BC78C798D723}"/>
          </ac:spMkLst>
        </pc:spChg>
        <pc:grpChg chg="mod">
          <ac:chgData name="Nino Philip Ramones" userId="1068934f-e3b4-4e88-ba23-4cb57230c594" providerId="ADAL" clId="{3EDE9BFA-8B59-47F5-8DD4-63F597CAF416}" dt="2023-07-03T09:36:53.388" v="2578" actId="1036"/>
          <ac:grpSpMkLst>
            <pc:docMk/>
            <pc:sldMk cId="4215421811" sldId="261"/>
            <ac:grpSpMk id="9" creationId="{86565025-D585-4FE0-F5D0-00D60DC63201}"/>
          </ac:grpSpMkLst>
        </pc:grpChg>
      </pc:sldChg>
      <pc:sldChg chg="addSp delSp modSp mod">
        <pc:chgData name="Nino Philip Ramones" userId="1068934f-e3b4-4e88-ba23-4cb57230c594" providerId="ADAL" clId="{3EDE9BFA-8B59-47F5-8DD4-63F597CAF416}" dt="2023-07-03T16:27:16.794" v="11926" actId="1036"/>
        <pc:sldMkLst>
          <pc:docMk/>
          <pc:sldMk cId="3042634148" sldId="281"/>
        </pc:sldMkLst>
        <pc:spChg chg="mod">
          <ac:chgData name="Nino Philip Ramones" userId="1068934f-e3b4-4e88-ba23-4cb57230c594" providerId="ADAL" clId="{3EDE9BFA-8B59-47F5-8DD4-63F597CAF416}" dt="2023-07-03T16:27:02.351" v="11891" actId="33524"/>
          <ac:spMkLst>
            <pc:docMk/>
            <pc:sldMk cId="3042634148" sldId="281"/>
            <ac:spMk id="6" creationId="{1C139C71-43D8-DA15-F46A-8598CDF1F78A}"/>
          </ac:spMkLst>
        </pc:spChg>
        <pc:spChg chg="mod">
          <ac:chgData name="Nino Philip Ramones" userId="1068934f-e3b4-4e88-ba23-4cb57230c594" providerId="ADAL" clId="{3EDE9BFA-8B59-47F5-8DD4-63F597CAF416}" dt="2023-07-03T16:27:16.794" v="11926" actId="1036"/>
          <ac:spMkLst>
            <pc:docMk/>
            <pc:sldMk cId="3042634148" sldId="281"/>
            <ac:spMk id="9" creationId="{A4C4677F-45AE-36EE-ABCE-397302091C1F}"/>
          </ac:spMkLst>
        </pc:spChg>
        <pc:spChg chg="mod">
          <ac:chgData name="Nino Philip Ramones" userId="1068934f-e3b4-4e88-ba23-4cb57230c594" providerId="ADAL" clId="{3EDE9BFA-8B59-47F5-8DD4-63F597CAF416}" dt="2023-07-03T16:27:16.794" v="11926" actId="1036"/>
          <ac:spMkLst>
            <pc:docMk/>
            <pc:sldMk cId="3042634148" sldId="281"/>
            <ac:spMk id="15" creationId="{3DE590E7-D5BC-0018-437A-AE6E15E396B6}"/>
          </ac:spMkLst>
        </pc:spChg>
        <pc:spChg chg="mod">
          <ac:chgData name="Nino Philip Ramones" userId="1068934f-e3b4-4e88-ba23-4cb57230c594" providerId="ADAL" clId="{3EDE9BFA-8B59-47F5-8DD4-63F597CAF416}" dt="2023-07-03T09:15:52.577" v="1259"/>
          <ac:spMkLst>
            <pc:docMk/>
            <pc:sldMk cId="3042634148" sldId="281"/>
            <ac:spMk id="17" creationId="{64874698-DF5F-81F0-3977-878EFC221484}"/>
          </ac:spMkLst>
        </pc:spChg>
        <pc:spChg chg="mod">
          <ac:chgData name="Nino Philip Ramones" userId="1068934f-e3b4-4e88-ba23-4cb57230c594" providerId="ADAL" clId="{3EDE9BFA-8B59-47F5-8DD4-63F597CAF416}" dt="2023-07-03T09:15:52.577" v="1259"/>
          <ac:spMkLst>
            <pc:docMk/>
            <pc:sldMk cId="3042634148" sldId="281"/>
            <ac:spMk id="18" creationId="{DB06A263-388D-FF18-9ED1-6333330BEBF9}"/>
          </ac:spMkLst>
        </pc:spChg>
        <pc:grpChg chg="del">
          <ac:chgData name="Nino Philip Ramones" userId="1068934f-e3b4-4e88-ba23-4cb57230c594" providerId="ADAL" clId="{3EDE9BFA-8B59-47F5-8DD4-63F597CAF416}" dt="2023-07-03T09:15:52.107" v="1258" actId="478"/>
          <ac:grpSpMkLst>
            <pc:docMk/>
            <pc:sldMk cId="3042634148" sldId="281"/>
            <ac:grpSpMk id="2" creationId="{CEDD3E93-CED5-2789-BD33-3EDD4512D651}"/>
          </ac:grpSpMkLst>
        </pc:grpChg>
        <pc:grpChg chg="add mod">
          <ac:chgData name="Nino Philip Ramones" userId="1068934f-e3b4-4e88-ba23-4cb57230c594" providerId="ADAL" clId="{3EDE9BFA-8B59-47F5-8DD4-63F597CAF416}" dt="2023-07-03T09:15:52.577" v="1259"/>
          <ac:grpSpMkLst>
            <pc:docMk/>
            <pc:sldMk cId="3042634148" sldId="281"/>
            <ac:grpSpMk id="7" creationId="{6FED7181-EDE5-6D68-4BA8-1E40018220BF}"/>
          </ac:grpSpMkLst>
        </pc:grpChg>
        <pc:cxnChg chg="mod">
          <ac:chgData name="Nino Philip Ramones" userId="1068934f-e3b4-4e88-ba23-4cb57230c594" providerId="ADAL" clId="{3EDE9BFA-8B59-47F5-8DD4-63F597CAF416}" dt="2023-07-03T09:15:52.577" v="1259"/>
          <ac:cxnSpMkLst>
            <pc:docMk/>
            <pc:sldMk cId="3042634148" sldId="281"/>
            <ac:cxnSpMk id="16" creationId="{23693C7B-3E64-84C0-A7F3-2D631309EED9}"/>
          </ac:cxnSpMkLst>
        </pc:cxnChg>
      </pc:sldChg>
      <pc:sldChg chg="addSp delSp modSp mod">
        <pc:chgData name="Nino Philip Ramones" userId="1068934f-e3b4-4e88-ba23-4cb57230c594" providerId="ADAL" clId="{3EDE9BFA-8B59-47F5-8DD4-63F597CAF416}" dt="2023-07-03T14:15:59.156" v="4866" actId="1035"/>
        <pc:sldMkLst>
          <pc:docMk/>
          <pc:sldMk cId="2474797160" sldId="288"/>
        </pc:sldMkLst>
        <pc:spChg chg="mod">
          <ac:chgData name="Nino Philip Ramones" userId="1068934f-e3b4-4e88-ba23-4cb57230c594" providerId="ADAL" clId="{3EDE9BFA-8B59-47F5-8DD4-63F597CAF416}" dt="2023-07-03T09:16:56.345" v="1325" actId="20577"/>
          <ac:spMkLst>
            <pc:docMk/>
            <pc:sldMk cId="2474797160" sldId="288"/>
            <ac:spMk id="2" creationId="{05373617-D585-BAF0-0B5B-D2CF324A4D6B}"/>
          </ac:spMkLst>
        </pc:spChg>
        <pc:spChg chg="mod">
          <ac:chgData name="Nino Philip Ramones" userId="1068934f-e3b4-4e88-ba23-4cb57230c594" providerId="ADAL" clId="{3EDE9BFA-8B59-47F5-8DD4-63F597CAF416}" dt="2023-07-03T14:15:59.156" v="4866" actId="1035"/>
          <ac:spMkLst>
            <pc:docMk/>
            <pc:sldMk cId="2474797160" sldId="288"/>
            <ac:spMk id="6" creationId="{1C139C71-43D8-DA15-F46A-8598CDF1F78A}"/>
          </ac:spMkLst>
        </pc:spChg>
        <pc:spChg chg="mod">
          <ac:chgData name="Nino Philip Ramones" userId="1068934f-e3b4-4e88-ba23-4cb57230c594" providerId="ADAL" clId="{3EDE9BFA-8B59-47F5-8DD4-63F597CAF416}" dt="2023-07-03T09:15:46.679" v="1257"/>
          <ac:spMkLst>
            <pc:docMk/>
            <pc:sldMk cId="2474797160" sldId="288"/>
            <ac:spMk id="9" creationId="{3A2418E3-5041-2657-4C75-000428D889E0}"/>
          </ac:spMkLst>
        </pc:spChg>
        <pc:spChg chg="mod">
          <ac:chgData name="Nino Philip Ramones" userId="1068934f-e3b4-4e88-ba23-4cb57230c594" providerId="ADAL" clId="{3EDE9BFA-8B59-47F5-8DD4-63F597CAF416}" dt="2023-07-03T09:15:46.679" v="1257"/>
          <ac:spMkLst>
            <pc:docMk/>
            <pc:sldMk cId="2474797160" sldId="288"/>
            <ac:spMk id="10" creationId="{DC77259B-73D1-4E44-FE25-5ED78AA2D62A}"/>
          </ac:spMkLst>
        </pc:spChg>
        <pc:spChg chg="del">
          <ac:chgData name="Nino Philip Ramones" userId="1068934f-e3b4-4e88-ba23-4cb57230c594" providerId="ADAL" clId="{3EDE9BFA-8B59-47F5-8DD4-63F597CAF416}" dt="2023-07-03T09:16:47.816" v="1307" actId="478"/>
          <ac:spMkLst>
            <pc:docMk/>
            <pc:sldMk cId="2474797160" sldId="288"/>
            <ac:spMk id="12" creationId="{A03D9DDB-0911-CCC6-289E-FE03CE9C7E57}"/>
          </ac:spMkLst>
        </pc:spChg>
        <pc:spChg chg="add mod">
          <ac:chgData name="Nino Philip Ramones" userId="1068934f-e3b4-4e88-ba23-4cb57230c594" providerId="ADAL" clId="{3EDE9BFA-8B59-47F5-8DD4-63F597CAF416}" dt="2023-07-03T14:15:51.787" v="4865" actId="404"/>
          <ac:spMkLst>
            <pc:docMk/>
            <pc:sldMk cId="2474797160" sldId="288"/>
            <ac:spMk id="14" creationId="{FA77A4C6-1E16-8A88-EE9A-B9A6EA7A8EFD}"/>
          </ac:spMkLst>
        </pc:spChg>
        <pc:spChg chg="add mod">
          <ac:chgData name="Nino Philip Ramones" userId="1068934f-e3b4-4e88-ba23-4cb57230c594" providerId="ADAL" clId="{3EDE9BFA-8B59-47F5-8DD4-63F597CAF416}" dt="2023-07-03T09:51:59.099" v="3091" actId="20577"/>
          <ac:spMkLst>
            <pc:docMk/>
            <pc:sldMk cId="2474797160" sldId="288"/>
            <ac:spMk id="15" creationId="{1866B80F-02C2-F790-FD04-F99B8F5F8A04}"/>
          </ac:spMkLst>
        </pc:spChg>
        <pc:spChg chg="add mod">
          <ac:chgData name="Nino Philip Ramones" userId="1068934f-e3b4-4e88-ba23-4cb57230c594" providerId="ADAL" clId="{3EDE9BFA-8B59-47F5-8DD4-63F597CAF416}" dt="2023-07-03T09:50:40.629" v="3070" actId="20577"/>
          <ac:spMkLst>
            <pc:docMk/>
            <pc:sldMk cId="2474797160" sldId="288"/>
            <ac:spMk id="18" creationId="{BDC762C7-52F3-564C-C7F2-3F158255175E}"/>
          </ac:spMkLst>
        </pc:spChg>
        <pc:grpChg chg="del">
          <ac:chgData name="Nino Philip Ramones" userId="1068934f-e3b4-4e88-ba23-4cb57230c594" providerId="ADAL" clId="{3EDE9BFA-8B59-47F5-8DD4-63F597CAF416}" dt="2023-07-03T09:15:46.203" v="1256" actId="478"/>
          <ac:grpSpMkLst>
            <pc:docMk/>
            <pc:sldMk cId="2474797160" sldId="288"/>
            <ac:grpSpMk id="3" creationId="{67068572-4D97-C3DC-3FFA-DEC78008A078}"/>
          </ac:grpSpMkLst>
        </pc:grpChg>
        <pc:grpChg chg="add mod">
          <ac:chgData name="Nino Philip Ramones" userId="1068934f-e3b4-4e88-ba23-4cb57230c594" providerId="ADAL" clId="{3EDE9BFA-8B59-47F5-8DD4-63F597CAF416}" dt="2023-07-03T09:15:46.679" v="1257"/>
          <ac:grpSpMkLst>
            <pc:docMk/>
            <pc:sldMk cId="2474797160" sldId="288"/>
            <ac:grpSpMk id="5" creationId="{DAACC608-A15E-8F1C-FB5A-6BD3F2A142D0}"/>
          </ac:grpSpMkLst>
        </pc:grpChg>
        <pc:picChg chg="del">
          <ac:chgData name="Nino Philip Ramones" userId="1068934f-e3b4-4e88-ba23-4cb57230c594" providerId="ADAL" clId="{3EDE9BFA-8B59-47F5-8DD4-63F597CAF416}" dt="2023-07-03T09:16:45.773" v="1306" actId="478"/>
          <ac:picMkLst>
            <pc:docMk/>
            <pc:sldMk cId="2474797160" sldId="288"/>
            <ac:picMk id="7" creationId="{0A573466-B506-BE73-CBC0-88633508A137}"/>
          </ac:picMkLst>
        </pc:picChg>
        <pc:picChg chg="add mod modCrop">
          <ac:chgData name="Nino Philip Ramones" userId="1068934f-e3b4-4e88-ba23-4cb57230c594" providerId="ADAL" clId="{3EDE9BFA-8B59-47F5-8DD4-63F597CAF416}" dt="2023-07-03T09:50:28.402" v="3066" actId="732"/>
          <ac:picMkLst>
            <pc:docMk/>
            <pc:sldMk cId="2474797160" sldId="288"/>
            <ac:picMk id="17" creationId="{AFCEFD5D-AF1B-83F0-3CC7-21698A92C6B3}"/>
          </ac:picMkLst>
        </pc:picChg>
        <pc:cxnChg chg="mod">
          <ac:chgData name="Nino Philip Ramones" userId="1068934f-e3b4-4e88-ba23-4cb57230c594" providerId="ADAL" clId="{3EDE9BFA-8B59-47F5-8DD4-63F597CAF416}" dt="2023-07-03T09:15:46.679" v="1257"/>
          <ac:cxnSpMkLst>
            <pc:docMk/>
            <pc:sldMk cId="2474797160" sldId="288"/>
            <ac:cxnSpMk id="8" creationId="{2F352BB2-6055-EBD0-5414-CA6AB18B85F8}"/>
          </ac:cxnSpMkLst>
        </pc:cxnChg>
      </pc:sldChg>
      <pc:sldChg chg="addSp delSp modSp add mod">
        <pc:chgData name="Nino Philip Ramones" userId="1068934f-e3b4-4e88-ba23-4cb57230c594" providerId="ADAL" clId="{3EDE9BFA-8B59-47F5-8DD4-63F597CAF416}" dt="2023-07-03T14:14:38.497" v="4862" actId="1036"/>
        <pc:sldMkLst>
          <pc:docMk/>
          <pc:sldMk cId="3863001157" sldId="289"/>
        </pc:sldMkLst>
        <pc:spChg chg="mod">
          <ac:chgData name="Nino Philip Ramones" userId="1068934f-e3b4-4e88-ba23-4cb57230c594" providerId="ADAL" clId="{3EDE9BFA-8B59-47F5-8DD4-63F597CAF416}" dt="2023-07-03T10:21:52.662" v="3107" actId="20577"/>
          <ac:spMkLst>
            <pc:docMk/>
            <pc:sldMk cId="3863001157" sldId="289"/>
            <ac:spMk id="2" creationId="{05373617-D585-BAF0-0B5B-D2CF324A4D6B}"/>
          </ac:spMkLst>
        </pc:spChg>
        <pc:spChg chg="add del mod">
          <ac:chgData name="Nino Philip Ramones" userId="1068934f-e3b4-4e88-ba23-4cb57230c594" providerId="ADAL" clId="{3EDE9BFA-8B59-47F5-8DD4-63F597CAF416}" dt="2023-07-03T10:22:10.818" v="3114" actId="478"/>
          <ac:spMkLst>
            <pc:docMk/>
            <pc:sldMk cId="3863001157" sldId="289"/>
            <ac:spMk id="3" creationId="{312A5901-068E-70E0-5D76-A1261E7A6654}"/>
          </ac:spMkLst>
        </pc:spChg>
        <pc:spChg chg="add del">
          <ac:chgData name="Nino Philip Ramones" userId="1068934f-e3b4-4e88-ba23-4cb57230c594" providerId="ADAL" clId="{3EDE9BFA-8B59-47F5-8DD4-63F597CAF416}" dt="2023-07-03T10:22:13.760" v="3115" actId="478"/>
          <ac:spMkLst>
            <pc:docMk/>
            <pc:sldMk cId="3863001157" sldId="289"/>
            <ac:spMk id="6" creationId="{1C139C71-43D8-DA15-F46A-8598CDF1F78A}"/>
          </ac:spMkLst>
        </pc:spChg>
        <pc:spChg chg="del">
          <ac:chgData name="Nino Philip Ramones" userId="1068934f-e3b4-4e88-ba23-4cb57230c594" providerId="ADAL" clId="{3EDE9BFA-8B59-47F5-8DD4-63F597CAF416}" dt="2023-07-03T10:21:48.682" v="3093" actId="478"/>
          <ac:spMkLst>
            <pc:docMk/>
            <pc:sldMk cId="3863001157" sldId="289"/>
            <ac:spMk id="14" creationId="{FA77A4C6-1E16-8A88-EE9A-B9A6EA7A8EFD}"/>
          </ac:spMkLst>
        </pc:spChg>
        <pc:spChg chg="mod">
          <ac:chgData name="Nino Philip Ramones" userId="1068934f-e3b4-4e88-ba23-4cb57230c594" providerId="ADAL" clId="{3EDE9BFA-8B59-47F5-8DD4-63F597CAF416}" dt="2023-07-03T14:14:15.271" v="4857" actId="1035"/>
          <ac:spMkLst>
            <pc:docMk/>
            <pc:sldMk cId="3863001157" sldId="289"/>
            <ac:spMk id="15" creationId="{1866B80F-02C2-F790-FD04-F99B8F5F8A04}"/>
          </ac:spMkLst>
        </pc:spChg>
        <pc:spChg chg="add mod">
          <ac:chgData name="Nino Philip Ramones" userId="1068934f-e3b4-4e88-ba23-4cb57230c594" providerId="ADAL" clId="{3EDE9BFA-8B59-47F5-8DD4-63F597CAF416}" dt="2023-07-03T14:14:15.271" v="4857" actId="1035"/>
          <ac:spMkLst>
            <pc:docMk/>
            <pc:sldMk cId="3863001157" sldId="289"/>
            <ac:spMk id="16" creationId="{FC59D4C2-0B48-A241-31DE-FD37CA298A85}"/>
          </ac:spMkLst>
        </pc:spChg>
        <pc:spChg chg="add del mod">
          <ac:chgData name="Nino Philip Ramones" userId="1068934f-e3b4-4e88-ba23-4cb57230c594" providerId="ADAL" clId="{3EDE9BFA-8B59-47F5-8DD4-63F597CAF416}" dt="2023-07-03T14:14:38.497" v="4862" actId="1036"/>
          <ac:spMkLst>
            <pc:docMk/>
            <pc:sldMk cId="3863001157" sldId="289"/>
            <ac:spMk id="18" creationId="{BDC762C7-52F3-564C-C7F2-3F158255175E}"/>
          </ac:spMkLst>
        </pc:spChg>
        <pc:grpChg chg="add del mod">
          <ac:chgData name="Nino Philip Ramones" userId="1068934f-e3b4-4e88-ba23-4cb57230c594" providerId="ADAL" clId="{3EDE9BFA-8B59-47F5-8DD4-63F597CAF416}" dt="2023-07-03T14:14:33.982" v="4861" actId="14100"/>
          <ac:grpSpMkLst>
            <pc:docMk/>
            <pc:sldMk cId="3863001157" sldId="289"/>
            <ac:grpSpMk id="13" creationId="{E41EC5D5-BB94-4785-0B77-37E2E2FC8292}"/>
          </ac:grpSpMkLst>
        </pc:grpChg>
        <pc:picChg chg="add mod topLvl">
          <ac:chgData name="Nino Philip Ramones" userId="1068934f-e3b4-4e88-ba23-4cb57230c594" providerId="ADAL" clId="{3EDE9BFA-8B59-47F5-8DD4-63F597CAF416}" dt="2023-07-03T11:02:10.402" v="3987" actId="1035"/>
          <ac:picMkLst>
            <pc:docMk/>
            <pc:sldMk cId="3863001157" sldId="289"/>
            <ac:picMk id="7" creationId="{27CCFFB2-A66C-4F10-60D8-923080CBD7DE}"/>
          </ac:picMkLst>
        </pc:picChg>
        <pc:picChg chg="add del mod topLvl">
          <ac:chgData name="Nino Philip Ramones" userId="1068934f-e3b4-4e88-ba23-4cb57230c594" providerId="ADAL" clId="{3EDE9BFA-8B59-47F5-8DD4-63F597CAF416}" dt="2023-07-03T11:02:10.402" v="3987" actId="1035"/>
          <ac:picMkLst>
            <pc:docMk/>
            <pc:sldMk cId="3863001157" sldId="289"/>
            <ac:picMk id="12" creationId="{C6A9EFEB-FB94-6BC4-57BE-A1CB3F38EC32}"/>
          </ac:picMkLst>
        </pc:picChg>
        <pc:picChg chg="add del">
          <ac:chgData name="Nino Philip Ramones" userId="1068934f-e3b4-4e88-ba23-4cb57230c594" providerId="ADAL" clId="{3EDE9BFA-8B59-47F5-8DD4-63F597CAF416}" dt="2023-07-03T10:22:08.886" v="3113" actId="478"/>
          <ac:picMkLst>
            <pc:docMk/>
            <pc:sldMk cId="3863001157" sldId="289"/>
            <ac:picMk id="17" creationId="{AFCEFD5D-AF1B-83F0-3CC7-21698A92C6B3}"/>
          </ac:picMkLst>
        </pc:picChg>
        <pc:picChg chg="add mod">
          <ac:chgData name="Nino Philip Ramones" userId="1068934f-e3b4-4e88-ba23-4cb57230c594" providerId="ADAL" clId="{3EDE9BFA-8B59-47F5-8DD4-63F597CAF416}" dt="2023-07-03T14:14:15.271" v="4857" actId="1035"/>
          <ac:picMkLst>
            <pc:docMk/>
            <pc:sldMk cId="3863001157" sldId="289"/>
            <ac:picMk id="1026" creationId="{10F9E0E6-E915-E26F-112B-4FDCF9090E7A}"/>
          </ac:picMkLst>
        </pc:picChg>
      </pc:sldChg>
      <pc:sldChg chg="addSp delSp modSp add mod">
        <pc:chgData name="Nino Philip Ramones" userId="1068934f-e3b4-4e88-ba23-4cb57230c594" providerId="ADAL" clId="{3EDE9BFA-8B59-47F5-8DD4-63F597CAF416}" dt="2023-07-03T14:25:25.387" v="5345" actId="1036"/>
        <pc:sldMkLst>
          <pc:docMk/>
          <pc:sldMk cId="2841420230" sldId="290"/>
        </pc:sldMkLst>
        <pc:spChg chg="del">
          <ac:chgData name="Nino Philip Ramones" userId="1068934f-e3b4-4e88-ba23-4cb57230c594" providerId="ADAL" clId="{3EDE9BFA-8B59-47F5-8DD4-63F597CAF416}" dt="2023-07-03T14:05:02.463" v="3997" actId="478"/>
          <ac:spMkLst>
            <pc:docMk/>
            <pc:sldMk cId="2841420230" sldId="290"/>
            <ac:spMk id="2" creationId="{05373617-D585-BAF0-0B5B-D2CF324A4D6B}"/>
          </ac:spMkLst>
        </pc:spChg>
        <pc:spChg chg="mod">
          <ac:chgData name="Nino Philip Ramones" userId="1068934f-e3b4-4e88-ba23-4cb57230c594" providerId="ADAL" clId="{3EDE9BFA-8B59-47F5-8DD4-63F597CAF416}" dt="2023-07-03T14:25:25.387" v="5345" actId="1036"/>
          <ac:spMkLst>
            <pc:docMk/>
            <pc:sldMk cId="2841420230" sldId="290"/>
            <ac:spMk id="15" creationId="{1866B80F-02C2-F790-FD04-F99B8F5F8A04}"/>
          </ac:spMkLst>
        </pc:spChg>
        <pc:spChg chg="del">
          <ac:chgData name="Nino Philip Ramones" userId="1068934f-e3b4-4e88-ba23-4cb57230c594" providerId="ADAL" clId="{3EDE9BFA-8B59-47F5-8DD4-63F597CAF416}" dt="2023-07-03T14:03:54.206" v="3990" actId="478"/>
          <ac:spMkLst>
            <pc:docMk/>
            <pc:sldMk cId="2841420230" sldId="290"/>
            <ac:spMk id="16" creationId="{FC59D4C2-0B48-A241-31DE-FD37CA298A85}"/>
          </ac:spMkLst>
        </pc:spChg>
        <pc:spChg chg="mod">
          <ac:chgData name="Nino Philip Ramones" userId="1068934f-e3b4-4e88-ba23-4cb57230c594" providerId="ADAL" clId="{3EDE9BFA-8B59-47F5-8DD4-63F597CAF416}" dt="2023-07-03T14:06:05.746" v="4008"/>
          <ac:spMkLst>
            <pc:docMk/>
            <pc:sldMk cId="2841420230" sldId="290"/>
            <ac:spMk id="17" creationId="{88D1074F-86FC-B802-D8E5-8F36923B06C8}"/>
          </ac:spMkLst>
        </pc:spChg>
        <pc:spChg chg="add del mod">
          <ac:chgData name="Nino Philip Ramones" userId="1068934f-e3b4-4e88-ba23-4cb57230c594" providerId="ADAL" clId="{3EDE9BFA-8B59-47F5-8DD4-63F597CAF416}" dt="2023-07-03T14:25:17.912" v="5344" actId="1036"/>
          <ac:spMkLst>
            <pc:docMk/>
            <pc:sldMk cId="2841420230" sldId="290"/>
            <ac:spMk id="18" creationId="{BDC762C7-52F3-564C-C7F2-3F158255175E}"/>
          </ac:spMkLst>
        </pc:spChg>
        <pc:spChg chg="mod">
          <ac:chgData name="Nino Philip Ramones" userId="1068934f-e3b4-4e88-ba23-4cb57230c594" providerId="ADAL" clId="{3EDE9BFA-8B59-47F5-8DD4-63F597CAF416}" dt="2023-07-03T14:06:05.746" v="4008"/>
          <ac:spMkLst>
            <pc:docMk/>
            <pc:sldMk cId="2841420230" sldId="290"/>
            <ac:spMk id="19" creationId="{D84A6FE7-ADBF-4497-757A-E148E55A34EB}"/>
          </ac:spMkLst>
        </pc:spChg>
        <pc:spChg chg="mod">
          <ac:chgData name="Nino Philip Ramones" userId="1068934f-e3b4-4e88-ba23-4cb57230c594" providerId="ADAL" clId="{3EDE9BFA-8B59-47F5-8DD4-63F597CAF416}" dt="2023-07-03T14:06:05.746" v="4008"/>
          <ac:spMkLst>
            <pc:docMk/>
            <pc:sldMk cId="2841420230" sldId="290"/>
            <ac:spMk id="20" creationId="{51ABAF44-3B17-4F92-AB07-B89C154A14CB}"/>
          </ac:spMkLst>
        </pc:spChg>
        <pc:spChg chg="mod">
          <ac:chgData name="Nino Philip Ramones" userId="1068934f-e3b4-4e88-ba23-4cb57230c594" providerId="ADAL" clId="{3EDE9BFA-8B59-47F5-8DD4-63F597CAF416}" dt="2023-07-03T14:06:05.746" v="4008"/>
          <ac:spMkLst>
            <pc:docMk/>
            <pc:sldMk cId="2841420230" sldId="290"/>
            <ac:spMk id="21" creationId="{105F4971-8818-57DF-B3D1-1544F6BB3216}"/>
          </ac:spMkLst>
        </pc:spChg>
        <pc:grpChg chg="del">
          <ac:chgData name="Nino Philip Ramones" userId="1068934f-e3b4-4e88-ba23-4cb57230c594" providerId="ADAL" clId="{3EDE9BFA-8B59-47F5-8DD4-63F597CAF416}" dt="2023-07-03T14:05:00.043" v="3996" actId="478"/>
          <ac:grpSpMkLst>
            <pc:docMk/>
            <pc:sldMk cId="2841420230" sldId="290"/>
            <ac:grpSpMk id="5" creationId="{DAACC608-A15E-8F1C-FB5A-6BD3F2A142D0}"/>
          </ac:grpSpMkLst>
        </pc:grpChg>
        <pc:grpChg chg="del">
          <ac:chgData name="Nino Philip Ramones" userId="1068934f-e3b4-4e88-ba23-4cb57230c594" providerId="ADAL" clId="{3EDE9BFA-8B59-47F5-8DD4-63F597CAF416}" dt="2023-07-03T14:03:50.039" v="3989" actId="478"/>
          <ac:grpSpMkLst>
            <pc:docMk/>
            <pc:sldMk cId="2841420230" sldId="290"/>
            <ac:grpSpMk id="13" creationId="{E41EC5D5-BB94-4785-0B77-37E2E2FC8292}"/>
          </ac:grpSpMkLst>
        </pc:grpChg>
        <pc:grpChg chg="add mod">
          <ac:chgData name="Nino Philip Ramones" userId="1068934f-e3b4-4e88-ba23-4cb57230c594" providerId="ADAL" clId="{3EDE9BFA-8B59-47F5-8DD4-63F597CAF416}" dt="2023-07-03T14:25:17.912" v="5344" actId="1036"/>
          <ac:grpSpMkLst>
            <pc:docMk/>
            <pc:sldMk cId="2841420230" sldId="290"/>
            <ac:grpSpMk id="14" creationId="{A3AE8834-9136-8AB4-1200-C175E05FA0DD}"/>
          </ac:grpSpMkLst>
        </pc:grpChg>
        <pc:picChg chg="add mod">
          <ac:chgData name="Nino Philip Ramones" userId="1068934f-e3b4-4e88-ba23-4cb57230c594" providerId="ADAL" clId="{3EDE9BFA-8B59-47F5-8DD4-63F597CAF416}" dt="2023-07-03T14:18:46.222" v="4940" actId="1037"/>
          <ac:picMkLst>
            <pc:docMk/>
            <pc:sldMk cId="2841420230" sldId="290"/>
            <ac:picMk id="4" creationId="{CD185B87-DCBF-A9EA-EA64-FDD6C739EB3C}"/>
          </ac:picMkLst>
        </pc:picChg>
        <pc:picChg chg="add del mod">
          <ac:chgData name="Nino Philip Ramones" userId="1068934f-e3b4-4e88-ba23-4cb57230c594" providerId="ADAL" clId="{3EDE9BFA-8B59-47F5-8DD4-63F597CAF416}" dt="2023-07-03T14:05:29.459" v="4003" actId="478"/>
          <ac:picMkLst>
            <pc:docMk/>
            <pc:sldMk cId="2841420230" sldId="290"/>
            <ac:picMk id="11" creationId="{C9C57C57-C5B7-4BC0-C3DB-F9DA3F6ECF85}"/>
          </ac:picMkLst>
        </pc:picChg>
        <pc:picChg chg="del">
          <ac:chgData name="Nino Philip Ramones" userId="1068934f-e3b4-4e88-ba23-4cb57230c594" providerId="ADAL" clId="{3EDE9BFA-8B59-47F5-8DD4-63F597CAF416}" dt="2023-07-03T14:03:54.206" v="3990" actId="478"/>
          <ac:picMkLst>
            <pc:docMk/>
            <pc:sldMk cId="2841420230" sldId="290"/>
            <ac:picMk id="1026" creationId="{10F9E0E6-E915-E26F-112B-4FDCF9090E7A}"/>
          </ac:picMkLst>
        </pc:picChg>
      </pc:sldChg>
      <pc:sldChg chg="addSp delSp modSp add mod ord">
        <pc:chgData name="Nino Philip Ramones" userId="1068934f-e3b4-4e88-ba23-4cb57230c594" providerId="ADAL" clId="{3EDE9BFA-8B59-47F5-8DD4-63F597CAF416}" dt="2023-07-03T14:31:05.892" v="5903" actId="1035"/>
        <pc:sldMkLst>
          <pc:docMk/>
          <pc:sldMk cId="3487387209" sldId="291"/>
        </pc:sldMkLst>
        <pc:spChg chg="mod">
          <ac:chgData name="Nino Philip Ramones" userId="1068934f-e3b4-4e88-ba23-4cb57230c594" providerId="ADAL" clId="{3EDE9BFA-8B59-47F5-8DD4-63F597CAF416}" dt="2023-07-03T14:19:34.240" v="4963" actId="20577"/>
          <ac:spMkLst>
            <pc:docMk/>
            <pc:sldMk cId="3487387209" sldId="291"/>
            <ac:spMk id="2" creationId="{05373617-D585-BAF0-0B5B-D2CF324A4D6B}"/>
          </ac:spMkLst>
        </pc:spChg>
        <pc:spChg chg="mod">
          <ac:chgData name="Nino Philip Ramones" userId="1068934f-e3b4-4e88-ba23-4cb57230c594" providerId="ADAL" clId="{3EDE9BFA-8B59-47F5-8DD4-63F597CAF416}" dt="2023-07-03T14:30:52.236" v="5902" actId="255"/>
          <ac:spMkLst>
            <pc:docMk/>
            <pc:sldMk cId="3487387209" sldId="291"/>
            <ac:spMk id="15" creationId="{1866B80F-02C2-F790-FD04-F99B8F5F8A04}"/>
          </ac:spMkLst>
        </pc:spChg>
        <pc:spChg chg="del">
          <ac:chgData name="Nino Philip Ramones" userId="1068934f-e3b4-4e88-ba23-4cb57230c594" providerId="ADAL" clId="{3EDE9BFA-8B59-47F5-8DD4-63F597CAF416}" dt="2023-07-03T14:20:01.670" v="4971" actId="478"/>
          <ac:spMkLst>
            <pc:docMk/>
            <pc:sldMk cId="3487387209" sldId="291"/>
            <ac:spMk id="16" creationId="{FC59D4C2-0B48-A241-31DE-FD37CA298A85}"/>
          </ac:spMkLst>
        </pc:spChg>
        <pc:spChg chg="mod">
          <ac:chgData name="Nino Philip Ramones" userId="1068934f-e3b4-4e88-ba23-4cb57230c594" providerId="ADAL" clId="{3EDE9BFA-8B59-47F5-8DD4-63F597CAF416}" dt="2023-07-03T14:31:05.892" v="5903" actId="1035"/>
          <ac:spMkLst>
            <pc:docMk/>
            <pc:sldMk cId="3487387209" sldId="291"/>
            <ac:spMk id="18" creationId="{BDC762C7-52F3-564C-C7F2-3F158255175E}"/>
          </ac:spMkLst>
        </pc:spChg>
        <pc:grpChg chg="del">
          <ac:chgData name="Nino Philip Ramones" userId="1068934f-e3b4-4e88-ba23-4cb57230c594" providerId="ADAL" clId="{3EDE9BFA-8B59-47F5-8DD4-63F597CAF416}" dt="2023-07-03T14:19:38.554" v="4964" actId="478"/>
          <ac:grpSpMkLst>
            <pc:docMk/>
            <pc:sldMk cId="3487387209" sldId="291"/>
            <ac:grpSpMk id="13" creationId="{E41EC5D5-BB94-4785-0B77-37E2E2FC8292}"/>
          </ac:grpSpMkLst>
        </pc:grpChg>
        <pc:picChg chg="add mod">
          <ac:chgData name="Nino Philip Ramones" userId="1068934f-e3b4-4e88-ba23-4cb57230c594" providerId="ADAL" clId="{3EDE9BFA-8B59-47F5-8DD4-63F597CAF416}" dt="2023-07-03T14:19:57.541" v="4970" actId="1076"/>
          <ac:picMkLst>
            <pc:docMk/>
            <pc:sldMk cId="3487387209" sldId="291"/>
            <ac:picMk id="4" creationId="{92E23C1B-76C2-ADEC-2722-9682FA1F29BC}"/>
          </ac:picMkLst>
        </pc:picChg>
        <pc:picChg chg="del">
          <ac:chgData name="Nino Philip Ramones" userId="1068934f-e3b4-4e88-ba23-4cb57230c594" providerId="ADAL" clId="{3EDE9BFA-8B59-47F5-8DD4-63F597CAF416}" dt="2023-07-03T14:20:01.670" v="4971" actId="478"/>
          <ac:picMkLst>
            <pc:docMk/>
            <pc:sldMk cId="3487387209" sldId="291"/>
            <ac:picMk id="1026" creationId="{10F9E0E6-E915-E26F-112B-4FDCF9090E7A}"/>
          </ac:picMkLst>
        </pc:picChg>
      </pc:sldChg>
      <pc:sldChg chg="addSp delSp modSp add mod">
        <pc:chgData name="Nino Philip Ramones" userId="1068934f-e3b4-4e88-ba23-4cb57230c594" providerId="ADAL" clId="{3EDE9BFA-8B59-47F5-8DD4-63F597CAF416}" dt="2023-07-03T16:35:56.814" v="12617" actId="20577"/>
        <pc:sldMkLst>
          <pc:docMk/>
          <pc:sldMk cId="4083962842" sldId="292"/>
        </pc:sldMkLst>
        <pc:spChg chg="mod">
          <ac:chgData name="Nino Philip Ramones" userId="1068934f-e3b4-4e88-ba23-4cb57230c594" providerId="ADAL" clId="{3EDE9BFA-8B59-47F5-8DD4-63F597CAF416}" dt="2023-07-03T14:36:11.477" v="5927" actId="20577"/>
          <ac:spMkLst>
            <pc:docMk/>
            <pc:sldMk cId="4083962842" sldId="292"/>
            <ac:spMk id="2" creationId="{05373617-D585-BAF0-0B5B-D2CF324A4D6B}"/>
          </ac:spMkLst>
        </pc:spChg>
        <pc:spChg chg="add mod">
          <ac:chgData name="Nino Philip Ramones" userId="1068934f-e3b4-4e88-ba23-4cb57230c594" providerId="ADAL" clId="{3EDE9BFA-8B59-47F5-8DD4-63F597CAF416}" dt="2023-07-03T14:57:52.558" v="5971" actId="14100"/>
          <ac:spMkLst>
            <pc:docMk/>
            <pc:sldMk cId="4083962842" sldId="292"/>
            <ac:spMk id="12" creationId="{05FDFB35-325F-A184-A5E5-FC63BF735E29}"/>
          </ac:spMkLst>
        </pc:spChg>
        <pc:spChg chg="mod">
          <ac:chgData name="Nino Philip Ramones" userId="1068934f-e3b4-4e88-ba23-4cb57230c594" providerId="ADAL" clId="{3EDE9BFA-8B59-47F5-8DD4-63F597CAF416}" dt="2023-07-03T15:32:06.844" v="6720" actId="20577"/>
          <ac:spMkLst>
            <pc:docMk/>
            <pc:sldMk cId="4083962842" sldId="292"/>
            <ac:spMk id="15" creationId="{1866B80F-02C2-F790-FD04-F99B8F5F8A04}"/>
          </ac:spMkLst>
        </pc:spChg>
        <pc:spChg chg="mod">
          <ac:chgData name="Nino Philip Ramones" userId="1068934f-e3b4-4e88-ba23-4cb57230c594" providerId="ADAL" clId="{3EDE9BFA-8B59-47F5-8DD4-63F597CAF416}" dt="2023-07-03T16:35:56.814" v="12617" actId="20577"/>
          <ac:spMkLst>
            <pc:docMk/>
            <pc:sldMk cId="4083962842" sldId="292"/>
            <ac:spMk id="18" creationId="{BDC762C7-52F3-564C-C7F2-3F158255175E}"/>
          </ac:spMkLst>
        </pc:spChg>
        <pc:picChg chg="del">
          <ac:chgData name="Nino Philip Ramones" userId="1068934f-e3b4-4e88-ba23-4cb57230c594" providerId="ADAL" clId="{3EDE9BFA-8B59-47F5-8DD4-63F597CAF416}" dt="2023-07-03T14:36:13.559" v="5928" actId="478"/>
          <ac:picMkLst>
            <pc:docMk/>
            <pc:sldMk cId="4083962842" sldId="292"/>
            <ac:picMk id="4" creationId="{92E23C1B-76C2-ADEC-2722-9682FA1F29BC}"/>
          </ac:picMkLst>
        </pc:picChg>
        <pc:picChg chg="add mod">
          <ac:chgData name="Nino Philip Ramones" userId="1068934f-e3b4-4e88-ba23-4cb57230c594" providerId="ADAL" clId="{3EDE9BFA-8B59-47F5-8DD4-63F597CAF416}" dt="2023-07-03T14:55:37.701" v="5950" actId="1076"/>
          <ac:picMkLst>
            <pc:docMk/>
            <pc:sldMk cId="4083962842" sldId="292"/>
            <ac:picMk id="6" creationId="{1A245A8A-53AD-44A8-2063-CA041E283AFD}"/>
          </ac:picMkLst>
        </pc:picChg>
        <pc:picChg chg="add mod">
          <ac:chgData name="Nino Philip Ramones" userId="1068934f-e3b4-4e88-ba23-4cb57230c594" providerId="ADAL" clId="{3EDE9BFA-8B59-47F5-8DD4-63F597CAF416}" dt="2023-07-03T14:55:37.701" v="5950" actId="1076"/>
          <ac:picMkLst>
            <pc:docMk/>
            <pc:sldMk cId="4083962842" sldId="292"/>
            <ac:picMk id="11" creationId="{1499758C-E316-8DC2-3A67-221BFE39D373}"/>
          </ac:picMkLst>
        </pc:picChg>
      </pc:sldChg>
      <pc:sldChg chg="addSp delSp modSp add mod">
        <pc:chgData name="Nino Philip Ramones" userId="1068934f-e3b4-4e88-ba23-4cb57230c594" providerId="ADAL" clId="{3EDE9BFA-8B59-47F5-8DD4-63F597CAF416}" dt="2023-07-03T16:36:02.254" v="12619" actId="20577"/>
        <pc:sldMkLst>
          <pc:docMk/>
          <pc:sldMk cId="2077593314" sldId="293"/>
        </pc:sldMkLst>
        <pc:spChg chg="mod">
          <ac:chgData name="Nino Philip Ramones" userId="1068934f-e3b4-4e88-ba23-4cb57230c594" providerId="ADAL" clId="{3EDE9BFA-8B59-47F5-8DD4-63F597CAF416}" dt="2023-07-03T15:35:47.642" v="6999" actId="1035"/>
          <ac:spMkLst>
            <pc:docMk/>
            <pc:sldMk cId="2077593314" sldId="293"/>
            <ac:spMk id="2" creationId="{05373617-D585-BAF0-0B5B-D2CF324A4D6B}"/>
          </ac:spMkLst>
        </pc:spChg>
        <pc:spChg chg="del">
          <ac:chgData name="Nino Philip Ramones" userId="1068934f-e3b4-4e88-ba23-4cb57230c594" providerId="ADAL" clId="{3EDE9BFA-8B59-47F5-8DD4-63F597CAF416}" dt="2023-07-03T15:34:19.244" v="6975" actId="478"/>
          <ac:spMkLst>
            <pc:docMk/>
            <pc:sldMk cId="2077593314" sldId="293"/>
            <ac:spMk id="12" creationId="{05FDFB35-325F-A184-A5E5-FC63BF735E29}"/>
          </ac:spMkLst>
        </pc:spChg>
        <pc:spChg chg="mod">
          <ac:chgData name="Nino Philip Ramones" userId="1068934f-e3b4-4e88-ba23-4cb57230c594" providerId="ADAL" clId="{3EDE9BFA-8B59-47F5-8DD4-63F597CAF416}" dt="2023-07-03T15:41:20.943" v="7669" actId="1035"/>
          <ac:spMkLst>
            <pc:docMk/>
            <pc:sldMk cId="2077593314" sldId="293"/>
            <ac:spMk id="15" creationId="{1866B80F-02C2-F790-FD04-F99B8F5F8A04}"/>
          </ac:spMkLst>
        </pc:spChg>
        <pc:spChg chg="mod">
          <ac:chgData name="Nino Philip Ramones" userId="1068934f-e3b4-4e88-ba23-4cb57230c594" providerId="ADAL" clId="{3EDE9BFA-8B59-47F5-8DD4-63F597CAF416}" dt="2023-07-03T16:36:02.254" v="12619" actId="20577"/>
          <ac:spMkLst>
            <pc:docMk/>
            <pc:sldMk cId="2077593314" sldId="293"/>
            <ac:spMk id="18" creationId="{BDC762C7-52F3-564C-C7F2-3F158255175E}"/>
          </ac:spMkLst>
        </pc:spChg>
        <pc:grpChg chg="del">
          <ac:chgData name="Nino Philip Ramones" userId="1068934f-e3b4-4e88-ba23-4cb57230c594" providerId="ADAL" clId="{3EDE9BFA-8B59-47F5-8DD4-63F597CAF416}" dt="2023-07-03T15:35:04.941" v="6985" actId="478"/>
          <ac:grpSpMkLst>
            <pc:docMk/>
            <pc:sldMk cId="2077593314" sldId="293"/>
            <ac:grpSpMk id="5" creationId="{DAACC608-A15E-8F1C-FB5A-6BD3F2A142D0}"/>
          </ac:grpSpMkLst>
        </pc:grpChg>
        <pc:picChg chg="add mod">
          <ac:chgData name="Nino Philip Ramones" userId="1068934f-e3b4-4e88-ba23-4cb57230c594" providerId="ADAL" clId="{3EDE9BFA-8B59-47F5-8DD4-63F597CAF416}" dt="2023-07-03T15:37:18.342" v="7107" actId="14100"/>
          <ac:picMkLst>
            <pc:docMk/>
            <pc:sldMk cId="2077593314" sldId="293"/>
            <ac:picMk id="4" creationId="{6719672A-E149-0E8D-E0BD-C393EFD081D4}"/>
          </ac:picMkLst>
        </pc:picChg>
        <pc:picChg chg="del">
          <ac:chgData name="Nino Philip Ramones" userId="1068934f-e3b4-4e88-ba23-4cb57230c594" providerId="ADAL" clId="{3EDE9BFA-8B59-47F5-8DD4-63F597CAF416}" dt="2023-07-03T15:34:23.454" v="6976" actId="478"/>
          <ac:picMkLst>
            <pc:docMk/>
            <pc:sldMk cId="2077593314" sldId="293"/>
            <ac:picMk id="6" creationId="{1A245A8A-53AD-44A8-2063-CA041E283AFD}"/>
          </ac:picMkLst>
        </pc:picChg>
        <pc:picChg chg="del">
          <ac:chgData name="Nino Philip Ramones" userId="1068934f-e3b4-4e88-ba23-4cb57230c594" providerId="ADAL" clId="{3EDE9BFA-8B59-47F5-8DD4-63F597CAF416}" dt="2023-07-03T15:34:23.454" v="6976" actId="478"/>
          <ac:picMkLst>
            <pc:docMk/>
            <pc:sldMk cId="2077593314" sldId="293"/>
            <ac:picMk id="11" creationId="{1499758C-E316-8DC2-3A67-221BFE39D373}"/>
          </ac:picMkLst>
        </pc:picChg>
      </pc:sldChg>
      <pc:sldChg chg="addSp delSp modSp add mod ord">
        <pc:chgData name="Nino Philip Ramones" userId="1068934f-e3b4-4e88-ba23-4cb57230c594" providerId="ADAL" clId="{3EDE9BFA-8B59-47F5-8DD4-63F597CAF416}" dt="2023-07-03T16:36:06.262" v="12621" actId="20577"/>
        <pc:sldMkLst>
          <pc:docMk/>
          <pc:sldMk cId="2595169091" sldId="294"/>
        </pc:sldMkLst>
        <pc:spChg chg="mod">
          <ac:chgData name="Nino Philip Ramones" userId="1068934f-e3b4-4e88-ba23-4cb57230c594" providerId="ADAL" clId="{3EDE9BFA-8B59-47F5-8DD4-63F597CAF416}" dt="2023-07-03T15:42:00.386" v="7690" actId="20577"/>
          <ac:spMkLst>
            <pc:docMk/>
            <pc:sldMk cId="2595169091" sldId="294"/>
            <ac:spMk id="2" creationId="{05373617-D585-BAF0-0B5B-D2CF324A4D6B}"/>
          </ac:spMkLst>
        </pc:spChg>
        <pc:spChg chg="del">
          <ac:chgData name="Nino Philip Ramones" userId="1068934f-e3b4-4e88-ba23-4cb57230c594" providerId="ADAL" clId="{3EDE9BFA-8B59-47F5-8DD4-63F597CAF416}" dt="2023-07-03T15:41:54.227" v="7675" actId="478"/>
          <ac:spMkLst>
            <pc:docMk/>
            <pc:sldMk cId="2595169091" sldId="294"/>
            <ac:spMk id="12" creationId="{05FDFB35-325F-A184-A5E5-FC63BF735E29}"/>
          </ac:spMkLst>
        </pc:spChg>
        <pc:spChg chg="mod">
          <ac:chgData name="Nino Philip Ramones" userId="1068934f-e3b4-4e88-ba23-4cb57230c594" providerId="ADAL" clId="{3EDE9BFA-8B59-47F5-8DD4-63F597CAF416}" dt="2023-07-03T15:46:56.311" v="8304" actId="14100"/>
          <ac:spMkLst>
            <pc:docMk/>
            <pc:sldMk cId="2595169091" sldId="294"/>
            <ac:spMk id="15" creationId="{1866B80F-02C2-F790-FD04-F99B8F5F8A04}"/>
          </ac:spMkLst>
        </pc:spChg>
        <pc:spChg chg="mod">
          <ac:chgData name="Nino Philip Ramones" userId="1068934f-e3b4-4e88-ba23-4cb57230c594" providerId="ADAL" clId="{3EDE9BFA-8B59-47F5-8DD4-63F597CAF416}" dt="2023-07-03T16:36:06.262" v="12621" actId="20577"/>
          <ac:spMkLst>
            <pc:docMk/>
            <pc:sldMk cId="2595169091" sldId="294"/>
            <ac:spMk id="18" creationId="{BDC762C7-52F3-564C-C7F2-3F158255175E}"/>
          </ac:spMkLst>
        </pc:spChg>
        <pc:picChg chg="add mod">
          <ac:chgData name="Nino Philip Ramones" userId="1068934f-e3b4-4e88-ba23-4cb57230c594" providerId="ADAL" clId="{3EDE9BFA-8B59-47F5-8DD4-63F597CAF416}" dt="2023-07-03T15:46:45.731" v="8303" actId="1076"/>
          <ac:picMkLst>
            <pc:docMk/>
            <pc:sldMk cId="2595169091" sldId="294"/>
            <ac:picMk id="4" creationId="{5FBB8264-8984-692F-FD60-8F9CF91D7EEC}"/>
          </ac:picMkLst>
        </pc:picChg>
        <pc:picChg chg="del">
          <ac:chgData name="Nino Philip Ramones" userId="1068934f-e3b4-4e88-ba23-4cb57230c594" providerId="ADAL" clId="{3EDE9BFA-8B59-47F5-8DD4-63F597CAF416}" dt="2023-07-03T15:41:47.802" v="7673" actId="478"/>
          <ac:picMkLst>
            <pc:docMk/>
            <pc:sldMk cId="2595169091" sldId="294"/>
            <ac:picMk id="6" creationId="{1A245A8A-53AD-44A8-2063-CA041E283AFD}"/>
          </ac:picMkLst>
        </pc:picChg>
        <pc:picChg chg="del">
          <ac:chgData name="Nino Philip Ramones" userId="1068934f-e3b4-4e88-ba23-4cb57230c594" providerId="ADAL" clId="{3EDE9BFA-8B59-47F5-8DD4-63F597CAF416}" dt="2023-07-03T15:41:47.802" v="7673" actId="478"/>
          <ac:picMkLst>
            <pc:docMk/>
            <pc:sldMk cId="2595169091" sldId="294"/>
            <ac:picMk id="11" creationId="{1499758C-E316-8DC2-3A67-221BFE39D373}"/>
          </ac:picMkLst>
        </pc:picChg>
      </pc:sldChg>
      <pc:sldChg chg="addSp delSp modSp add mod ord">
        <pc:chgData name="Nino Philip Ramones" userId="1068934f-e3b4-4e88-ba23-4cb57230c594" providerId="ADAL" clId="{3EDE9BFA-8B59-47F5-8DD4-63F597CAF416}" dt="2023-07-03T16:36:12.007" v="12623" actId="20577"/>
        <pc:sldMkLst>
          <pc:docMk/>
          <pc:sldMk cId="3946524813" sldId="295"/>
        </pc:sldMkLst>
        <pc:spChg chg="mod">
          <ac:chgData name="Nino Philip Ramones" userId="1068934f-e3b4-4e88-ba23-4cb57230c594" providerId="ADAL" clId="{3EDE9BFA-8B59-47F5-8DD4-63F597CAF416}" dt="2023-07-03T15:51:29.018" v="8502" actId="14100"/>
          <ac:spMkLst>
            <pc:docMk/>
            <pc:sldMk cId="3946524813" sldId="295"/>
            <ac:spMk id="2" creationId="{05373617-D585-BAF0-0B5B-D2CF324A4D6B}"/>
          </ac:spMkLst>
        </pc:spChg>
        <pc:spChg chg="del">
          <ac:chgData name="Nino Philip Ramones" userId="1068934f-e3b4-4e88-ba23-4cb57230c594" providerId="ADAL" clId="{3EDE9BFA-8B59-47F5-8DD4-63F597CAF416}" dt="2023-07-03T15:50:48.577" v="8494" actId="478"/>
          <ac:spMkLst>
            <pc:docMk/>
            <pc:sldMk cId="3946524813" sldId="295"/>
            <ac:spMk id="12" creationId="{05FDFB35-325F-A184-A5E5-FC63BF735E29}"/>
          </ac:spMkLst>
        </pc:spChg>
        <pc:spChg chg="add mod">
          <ac:chgData name="Nino Philip Ramones" userId="1068934f-e3b4-4e88-ba23-4cb57230c594" providerId="ADAL" clId="{3EDE9BFA-8B59-47F5-8DD4-63F597CAF416}" dt="2023-07-03T15:51:38.322" v="8504"/>
          <ac:spMkLst>
            <pc:docMk/>
            <pc:sldMk cId="3946524813" sldId="295"/>
            <ac:spMk id="14" creationId="{C3863A1F-7997-3BD5-E7B2-8D2B8B0BC9B4}"/>
          </ac:spMkLst>
        </pc:spChg>
        <pc:spChg chg="mod">
          <ac:chgData name="Nino Philip Ramones" userId="1068934f-e3b4-4e88-ba23-4cb57230c594" providerId="ADAL" clId="{3EDE9BFA-8B59-47F5-8DD4-63F597CAF416}" dt="2023-07-03T16:01:34.202" v="9677" actId="2711"/>
          <ac:spMkLst>
            <pc:docMk/>
            <pc:sldMk cId="3946524813" sldId="295"/>
            <ac:spMk id="15" creationId="{1866B80F-02C2-F790-FD04-F99B8F5F8A04}"/>
          </ac:spMkLst>
        </pc:spChg>
        <pc:spChg chg="add mod">
          <ac:chgData name="Nino Philip Ramones" userId="1068934f-e3b4-4e88-ba23-4cb57230c594" providerId="ADAL" clId="{3EDE9BFA-8B59-47F5-8DD4-63F597CAF416}" dt="2023-07-03T16:02:10.631" v="9693" actId="2711"/>
          <ac:spMkLst>
            <pc:docMk/>
            <pc:sldMk cId="3946524813" sldId="295"/>
            <ac:spMk id="17" creationId="{44E8A1B9-9675-429D-BDFF-320D52D40D69}"/>
          </ac:spMkLst>
        </pc:spChg>
        <pc:spChg chg="mod">
          <ac:chgData name="Nino Philip Ramones" userId="1068934f-e3b4-4e88-ba23-4cb57230c594" providerId="ADAL" clId="{3EDE9BFA-8B59-47F5-8DD4-63F597CAF416}" dt="2023-07-03T16:36:12.007" v="12623" actId="20577"/>
          <ac:spMkLst>
            <pc:docMk/>
            <pc:sldMk cId="3946524813" sldId="295"/>
            <ac:spMk id="18" creationId="{BDC762C7-52F3-564C-C7F2-3F158255175E}"/>
          </ac:spMkLst>
        </pc:spChg>
        <pc:grpChg chg="add mod">
          <ac:chgData name="Nino Philip Ramones" userId="1068934f-e3b4-4e88-ba23-4cb57230c594" providerId="ADAL" clId="{3EDE9BFA-8B59-47F5-8DD4-63F597CAF416}" dt="2023-07-03T15:55:37.730" v="8732" actId="1076"/>
          <ac:grpSpMkLst>
            <pc:docMk/>
            <pc:sldMk cId="3946524813" sldId="295"/>
            <ac:grpSpMk id="16" creationId="{59A4A99C-E1EE-2856-1EEF-9CF84327B9D0}"/>
          </ac:grpSpMkLst>
        </pc:grpChg>
        <pc:picChg chg="add mod">
          <ac:chgData name="Nino Philip Ramones" userId="1068934f-e3b4-4e88-ba23-4cb57230c594" providerId="ADAL" clId="{3EDE9BFA-8B59-47F5-8DD4-63F597CAF416}" dt="2023-07-03T15:53:09.632" v="8505" actId="164"/>
          <ac:picMkLst>
            <pc:docMk/>
            <pc:sldMk cId="3946524813" sldId="295"/>
            <ac:picMk id="4" creationId="{A410E5DE-0F02-50F1-1168-01F9CCEBFB2F}"/>
          </ac:picMkLst>
        </pc:picChg>
        <pc:picChg chg="del">
          <ac:chgData name="Nino Philip Ramones" userId="1068934f-e3b4-4e88-ba23-4cb57230c594" providerId="ADAL" clId="{3EDE9BFA-8B59-47F5-8DD4-63F597CAF416}" dt="2023-07-03T15:49:08.531" v="8481" actId="478"/>
          <ac:picMkLst>
            <pc:docMk/>
            <pc:sldMk cId="3946524813" sldId="295"/>
            <ac:picMk id="6" creationId="{1A245A8A-53AD-44A8-2063-CA041E283AFD}"/>
          </ac:picMkLst>
        </pc:picChg>
        <pc:picChg chg="del">
          <ac:chgData name="Nino Philip Ramones" userId="1068934f-e3b4-4e88-ba23-4cb57230c594" providerId="ADAL" clId="{3EDE9BFA-8B59-47F5-8DD4-63F597CAF416}" dt="2023-07-03T15:49:08.531" v="8481" actId="478"/>
          <ac:picMkLst>
            <pc:docMk/>
            <pc:sldMk cId="3946524813" sldId="295"/>
            <ac:picMk id="11" creationId="{1499758C-E316-8DC2-3A67-221BFE39D373}"/>
          </ac:picMkLst>
        </pc:picChg>
        <pc:picChg chg="add mod">
          <ac:chgData name="Nino Philip Ramones" userId="1068934f-e3b4-4e88-ba23-4cb57230c594" providerId="ADAL" clId="{3EDE9BFA-8B59-47F5-8DD4-63F597CAF416}" dt="2023-07-03T15:53:09.632" v="8505" actId="164"/>
          <ac:picMkLst>
            <pc:docMk/>
            <pc:sldMk cId="3946524813" sldId="295"/>
            <ac:picMk id="13" creationId="{2A17FD7A-6CAD-031F-F828-D5B22302A6BD}"/>
          </ac:picMkLst>
        </pc:picChg>
      </pc:sldChg>
      <pc:sldChg chg="addSp delSp modSp add mod">
        <pc:chgData name="Nino Philip Ramones" userId="1068934f-e3b4-4e88-ba23-4cb57230c594" providerId="ADAL" clId="{3EDE9BFA-8B59-47F5-8DD4-63F597CAF416}" dt="2023-07-03T16:36:16.393" v="12626" actId="20577"/>
        <pc:sldMkLst>
          <pc:docMk/>
          <pc:sldMk cId="1504688008" sldId="296"/>
        </pc:sldMkLst>
        <pc:spChg chg="del">
          <ac:chgData name="Nino Philip Ramones" userId="1068934f-e3b4-4e88-ba23-4cb57230c594" providerId="ADAL" clId="{3EDE9BFA-8B59-47F5-8DD4-63F597CAF416}" dt="2023-07-03T16:02:40.610" v="9695" actId="478"/>
          <ac:spMkLst>
            <pc:docMk/>
            <pc:sldMk cId="1504688008" sldId="296"/>
            <ac:spMk id="2" creationId="{05373617-D585-BAF0-0B5B-D2CF324A4D6B}"/>
          </ac:spMkLst>
        </pc:spChg>
        <pc:spChg chg="mod">
          <ac:chgData name="Nino Philip Ramones" userId="1068934f-e3b4-4e88-ba23-4cb57230c594" providerId="ADAL" clId="{3EDE9BFA-8B59-47F5-8DD4-63F597CAF416}" dt="2023-07-03T16:05:25.861" v="9703"/>
          <ac:spMkLst>
            <pc:docMk/>
            <pc:sldMk cId="1504688008" sldId="296"/>
            <ac:spMk id="11" creationId="{AB8E65ED-FFF3-C4F7-35CA-9DDBE834C273}"/>
          </ac:spMkLst>
        </pc:spChg>
        <pc:spChg chg="mod">
          <ac:chgData name="Nino Philip Ramones" userId="1068934f-e3b4-4e88-ba23-4cb57230c594" providerId="ADAL" clId="{3EDE9BFA-8B59-47F5-8DD4-63F597CAF416}" dt="2023-07-03T16:05:25.861" v="9703"/>
          <ac:spMkLst>
            <pc:docMk/>
            <pc:sldMk cId="1504688008" sldId="296"/>
            <ac:spMk id="12" creationId="{6AB685BA-340B-12D0-5F06-B4435B25BB9F}"/>
          </ac:spMkLst>
        </pc:spChg>
        <pc:spChg chg="del">
          <ac:chgData name="Nino Philip Ramones" userId="1068934f-e3b4-4e88-ba23-4cb57230c594" providerId="ADAL" clId="{3EDE9BFA-8B59-47F5-8DD4-63F597CAF416}" dt="2023-07-03T16:02:40.610" v="9695" actId="478"/>
          <ac:spMkLst>
            <pc:docMk/>
            <pc:sldMk cId="1504688008" sldId="296"/>
            <ac:spMk id="14" creationId="{C3863A1F-7997-3BD5-E7B2-8D2B8B0BC9B4}"/>
          </ac:spMkLst>
        </pc:spChg>
        <pc:spChg chg="mod">
          <ac:chgData name="Nino Philip Ramones" userId="1068934f-e3b4-4e88-ba23-4cb57230c594" providerId="ADAL" clId="{3EDE9BFA-8B59-47F5-8DD4-63F597CAF416}" dt="2023-07-03T16:18:05.114" v="10819" actId="1035"/>
          <ac:spMkLst>
            <pc:docMk/>
            <pc:sldMk cId="1504688008" sldId="296"/>
            <ac:spMk id="15" creationId="{1866B80F-02C2-F790-FD04-F99B8F5F8A04}"/>
          </ac:spMkLst>
        </pc:spChg>
        <pc:spChg chg="del">
          <ac:chgData name="Nino Philip Ramones" userId="1068934f-e3b4-4e88-ba23-4cb57230c594" providerId="ADAL" clId="{3EDE9BFA-8B59-47F5-8DD4-63F597CAF416}" dt="2023-07-03T16:02:42.765" v="9696" actId="478"/>
          <ac:spMkLst>
            <pc:docMk/>
            <pc:sldMk cId="1504688008" sldId="296"/>
            <ac:spMk id="17" creationId="{44E8A1B9-9675-429D-BDFF-320D52D40D69}"/>
          </ac:spMkLst>
        </pc:spChg>
        <pc:spChg chg="mod">
          <ac:chgData name="Nino Philip Ramones" userId="1068934f-e3b4-4e88-ba23-4cb57230c594" providerId="ADAL" clId="{3EDE9BFA-8B59-47F5-8DD4-63F597CAF416}" dt="2023-07-03T16:36:16.393" v="12626" actId="20577"/>
          <ac:spMkLst>
            <pc:docMk/>
            <pc:sldMk cId="1504688008" sldId="296"/>
            <ac:spMk id="18" creationId="{BDC762C7-52F3-564C-C7F2-3F158255175E}"/>
          </ac:spMkLst>
        </pc:spChg>
        <pc:spChg chg="mod">
          <ac:chgData name="Nino Philip Ramones" userId="1068934f-e3b4-4e88-ba23-4cb57230c594" providerId="ADAL" clId="{3EDE9BFA-8B59-47F5-8DD4-63F597CAF416}" dt="2023-07-03T16:05:25.861" v="9703"/>
          <ac:spMkLst>
            <pc:docMk/>
            <pc:sldMk cId="1504688008" sldId="296"/>
            <ac:spMk id="19" creationId="{BE013F33-DBBC-FABE-813C-D744C46D1B25}"/>
          </ac:spMkLst>
        </pc:spChg>
        <pc:spChg chg="mod">
          <ac:chgData name="Nino Philip Ramones" userId="1068934f-e3b4-4e88-ba23-4cb57230c594" providerId="ADAL" clId="{3EDE9BFA-8B59-47F5-8DD4-63F597CAF416}" dt="2023-07-03T16:05:25.861" v="9703"/>
          <ac:spMkLst>
            <pc:docMk/>
            <pc:sldMk cId="1504688008" sldId="296"/>
            <ac:spMk id="20" creationId="{3C85B733-16C3-458D-DD7B-F2617B092E29}"/>
          </ac:spMkLst>
        </pc:spChg>
        <pc:spChg chg="add del mod">
          <ac:chgData name="Nino Philip Ramones" userId="1068934f-e3b4-4e88-ba23-4cb57230c594" providerId="ADAL" clId="{3EDE9BFA-8B59-47F5-8DD4-63F597CAF416}" dt="2023-07-03T16:15:36.994" v="10631" actId="478"/>
          <ac:spMkLst>
            <pc:docMk/>
            <pc:sldMk cId="1504688008" sldId="296"/>
            <ac:spMk id="21" creationId="{D81BA186-7F3F-2597-BA22-326462990AD9}"/>
          </ac:spMkLst>
        </pc:spChg>
        <pc:spChg chg="add del mod topLvl">
          <ac:chgData name="Nino Philip Ramones" userId="1068934f-e3b4-4e88-ba23-4cb57230c594" providerId="ADAL" clId="{3EDE9BFA-8B59-47F5-8DD4-63F597CAF416}" dt="2023-07-03T16:15:39.968" v="10632" actId="478"/>
          <ac:spMkLst>
            <pc:docMk/>
            <pc:sldMk cId="1504688008" sldId="296"/>
            <ac:spMk id="22" creationId="{8A5C77C1-E71D-08D7-97C2-2E2820073D12}"/>
          </ac:spMkLst>
        </pc:spChg>
        <pc:grpChg chg="del">
          <ac:chgData name="Nino Philip Ramones" userId="1068934f-e3b4-4e88-ba23-4cb57230c594" providerId="ADAL" clId="{3EDE9BFA-8B59-47F5-8DD4-63F597CAF416}" dt="2023-07-03T16:02:40.610" v="9695" actId="478"/>
          <ac:grpSpMkLst>
            <pc:docMk/>
            <pc:sldMk cId="1504688008" sldId="296"/>
            <ac:grpSpMk id="5" creationId="{DAACC608-A15E-8F1C-FB5A-6BD3F2A142D0}"/>
          </ac:grpSpMkLst>
        </pc:grpChg>
        <pc:grpChg chg="add mod">
          <ac:chgData name="Nino Philip Ramones" userId="1068934f-e3b4-4e88-ba23-4cb57230c594" providerId="ADAL" clId="{3EDE9BFA-8B59-47F5-8DD4-63F597CAF416}" dt="2023-07-03T16:18:05.114" v="10819" actId="1035"/>
          <ac:grpSpMkLst>
            <pc:docMk/>
            <pc:sldMk cId="1504688008" sldId="296"/>
            <ac:grpSpMk id="7" creationId="{7D534B6B-D9EF-FBAD-DF46-EAECDEF63874}"/>
          </ac:grpSpMkLst>
        </pc:grpChg>
        <pc:grpChg chg="del">
          <ac:chgData name="Nino Philip Ramones" userId="1068934f-e3b4-4e88-ba23-4cb57230c594" providerId="ADAL" clId="{3EDE9BFA-8B59-47F5-8DD4-63F597CAF416}" dt="2023-07-03T16:02:40.610" v="9695" actId="478"/>
          <ac:grpSpMkLst>
            <pc:docMk/>
            <pc:sldMk cId="1504688008" sldId="296"/>
            <ac:grpSpMk id="16" creationId="{59A4A99C-E1EE-2856-1EEF-9CF84327B9D0}"/>
          </ac:grpSpMkLst>
        </pc:grpChg>
        <pc:grpChg chg="add del mod">
          <ac:chgData name="Nino Philip Ramones" userId="1068934f-e3b4-4e88-ba23-4cb57230c594" providerId="ADAL" clId="{3EDE9BFA-8B59-47F5-8DD4-63F597CAF416}" dt="2023-07-03T16:15:39.968" v="10632" actId="478"/>
          <ac:grpSpMkLst>
            <pc:docMk/>
            <pc:sldMk cId="1504688008" sldId="296"/>
            <ac:grpSpMk id="23" creationId="{5796FAC3-2319-22B2-3630-0C9ED3581AD6}"/>
          </ac:grpSpMkLst>
        </pc:grpChg>
        <pc:picChg chg="add mod topLvl">
          <ac:chgData name="Nino Philip Ramones" userId="1068934f-e3b4-4e88-ba23-4cb57230c594" providerId="ADAL" clId="{3EDE9BFA-8B59-47F5-8DD4-63F597CAF416}" dt="2023-07-03T16:15:39.968" v="10632" actId="478"/>
          <ac:picMkLst>
            <pc:docMk/>
            <pc:sldMk cId="1504688008" sldId="296"/>
            <ac:picMk id="6" creationId="{B0288EAA-E5DB-EF03-12FE-EA304E3B0B73}"/>
          </ac:picMkLst>
        </pc:picChg>
      </pc:sldChg>
      <pc:sldChg chg="addSp modSp add mod ord">
        <pc:chgData name="Nino Philip Ramones" userId="1068934f-e3b4-4e88-ba23-4cb57230c594" providerId="ADAL" clId="{3EDE9BFA-8B59-47F5-8DD4-63F597CAF416}" dt="2023-07-03T16:36:23.128" v="12630" actId="20577"/>
        <pc:sldMkLst>
          <pc:docMk/>
          <pc:sldMk cId="3042439132" sldId="297"/>
        </pc:sldMkLst>
        <pc:spChg chg="mod">
          <ac:chgData name="Nino Philip Ramones" userId="1068934f-e3b4-4e88-ba23-4cb57230c594" providerId="ADAL" clId="{3EDE9BFA-8B59-47F5-8DD4-63F597CAF416}" dt="2023-07-03T16:24:09.700" v="11479" actId="20577"/>
          <ac:spMkLst>
            <pc:docMk/>
            <pc:sldMk cId="3042439132" sldId="297"/>
            <ac:spMk id="15" creationId="{1866B80F-02C2-F790-FD04-F99B8F5F8A04}"/>
          </ac:spMkLst>
        </pc:spChg>
        <pc:spChg chg="mod">
          <ac:chgData name="Nino Philip Ramones" userId="1068934f-e3b4-4e88-ba23-4cb57230c594" providerId="ADAL" clId="{3EDE9BFA-8B59-47F5-8DD4-63F597CAF416}" dt="2023-07-03T16:36:23.128" v="12630" actId="20577"/>
          <ac:spMkLst>
            <pc:docMk/>
            <pc:sldMk cId="3042439132" sldId="297"/>
            <ac:spMk id="18" creationId="{BDC762C7-52F3-564C-C7F2-3F158255175E}"/>
          </ac:spMkLst>
        </pc:spChg>
        <pc:picChg chg="add mod">
          <ac:chgData name="Nino Philip Ramones" userId="1068934f-e3b4-4e88-ba23-4cb57230c594" providerId="ADAL" clId="{3EDE9BFA-8B59-47F5-8DD4-63F597CAF416}" dt="2023-07-03T16:18:43.482" v="10827" actId="1076"/>
          <ac:picMkLst>
            <pc:docMk/>
            <pc:sldMk cId="3042439132" sldId="297"/>
            <ac:picMk id="6" creationId="{EFF454C7-2EF7-D608-8004-ABF98C63B535}"/>
          </ac:picMkLst>
        </pc:picChg>
      </pc:sldChg>
      <pc:sldChg chg="addSp delSp modSp add mod ord">
        <pc:chgData name="Nino Philip Ramones" userId="1068934f-e3b4-4e88-ba23-4cb57230c594" providerId="ADAL" clId="{3EDE9BFA-8B59-47F5-8DD4-63F597CAF416}" dt="2023-07-03T16:35:51.191" v="12615" actId="20577"/>
        <pc:sldMkLst>
          <pc:docMk/>
          <pc:sldMk cId="1432136731" sldId="298"/>
        </pc:sldMkLst>
        <pc:spChg chg="add mod">
          <ac:chgData name="Nino Philip Ramones" userId="1068934f-e3b4-4e88-ba23-4cb57230c594" providerId="ADAL" clId="{3EDE9BFA-8B59-47F5-8DD4-63F597CAF416}" dt="2023-07-03T16:35:51.191" v="12615" actId="20577"/>
          <ac:spMkLst>
            <pc:docMk/>
            <pc:sldMk cId="1432136731" sldId="298"/>
            <ac:spMk id="5" creationId="{0A7501C3-D1A3-4173-8E96-F759A98D17F8}"/>
          </ac:spMkLst>
        </pc:spChg>
        <pc:spChg chg="mod">
          <ac:chgData name="Nino Philip Ramones" userId="1068934f-e3b4-4e88-ba23-4cb57230c594" providerId="ADAL" clId="{3EDE9BFA-8B59-47F5-8DD4-63F597CAF416}" dt="2023-07-03T16:35:18.051" v="12613" actId="1035"/>
          <ac:spMkLst>
            <pc:docMk/>
            <pc:sldMk cId="1432136731" sldId="298"/>
            <ac:spMk id="15" creationId="{1866B80F-02C2-F790-FD04-F99B8F5F8A04}"/>
          </ac:spMkLst>
        </pc:spChg>
        <pc:spChg chg="del">
          <ac:chgData name="Nino Philip Ramones" userId="1068934f-e3b4-4e88-ba23-4cb57230c594" providerId="ADAL" clId="{3EDE9BFA-8B59-47F5-8DD4-63F597CAF416}" dt="2023-07-03T16:28:45.186" v="11938" actId="478"/>
          <ac:spMkLst>
            <pc:docMk/>
            <pc:sldMk cId="1432136731" sldId="298"/>
            <ac:spMk id="18" creationId="{BDC762C7-52F3-564C-C7F2-3F158255175E}"/>
          </ac:spMkLst>
        </pc:spChg>
        <pc:grpChg chg="mod">
          <ac:chgData name="Nino Philip Ramones" userId="1068934f-e3b4-4e88-ba23-4cb57230c594" providerId="ADAL" clId="{3EDE9BFA-8B59-47F5-8DD4-63F597CAF416}" dt="2023-07-03T16:28:55.626" v="11940" actId="1076"/>
          <ac:grpSpMkLst>
            <pc:docMk/>
            <pc:sldMk cId="1432136731" sldId="298"/>
            <ac:grpSpMk id="14" creationId="{A3AE8834-9136-8AB4-1200-C175E05FA0DD}"/>
          </ac:grpSpMkLst>
        </pc:grpChg>
        <pc:picChg chg="add mod">
          <ac:chgData name="Nino Philip Ramones" userId="1068934f-e3b4-4e88-ba23-4cb57230c594" providerId="ADAL" clId="{3EDE9BFA-8B59-47F5-8DD4-63F597CAF416}" dt="2023-07-03T16:30:49.978" v="12275" actId="14100"/>
          <ac:picMkLst>
            <pc:docMk/>
            <pc:sldMk cId="1432136731" sldId="298"/>
            <ac:picMk id="3" creationId="{3C531FEE-1C5B-4683-443A-CDB1921C8323}"/>
          </ac:picMkLst>
        </pc:picChg>
        <pc:picChg chg="del">
          <ac:chgData name="Nino Philip Ramones" userId="1068934f-e3b4-4e88-ba23-4cb57230c594" providerId="ADAL" clId="{3EDE9BFA-8B59-47F5-8DD4-63F597CAF416}" dt="2023-07-03T16:27:54.892" v="11930" actId="478"/>
          <ac:picMkLst>
            <pc:docMk/>
            <pc:sldMk cId="1432136731" sldId="298"/>
            <ac:picMk id="4" creationId="{CD185B87-DCBF-A9EA-EA64-FDD6C739EB3C}"/>
          </ac:picMkLst>
        </pc:picChg>
      </pc:sldChg>
      <pc:sldChg chg="del">
        <pc:chgData name="Nino Philip Ramones" userId="1068934f-e3b4-4e88-ba23-4cb57230c594" providerId="ADAL" clId="{3EDE9BFA-8B59-47F5-8DD4-63F597CAF416}" dt="2023-07-03T09:16:03.600" v="1260" actId="47"/>
        <pc:sldMkLst>
          <pc:docMk/>
          <pc:sldMk cId="3604276492" sldId="318"/>
        </pc:sldMkLst>
      </pc:sldChg>
      <pc:sldChg chg="del">
        <pc:chgData name="Nino Philip Ramones" userId="1068934f-e3b4-4e88-ba23-4cb57230c594" providerId="ADAL" clId="{3EDE9BFA-8B59-47F5-8DD4-63F597CAF416}" dt="2023-07-03T09:16:03.600" v="1260" actId="47"/>
        <pc:sldMkLst>
          <pc:docMk/>
          <pc:sldMk cId="3148705345" sldId="319"/>
        </pc:sldMkLst>
      </pc:sldChg>
      <pc:sldChg chg="del">
        <pc:chgData name="Nino Philip Ramones" userId="1068934f-e3b4-4e88-ba23-4cb57230c594" providerId="ADAL" clId="{3EDE9BFA-8B59-47F5-8DD4-63F597CAF416}" dt="2023-07-03T09:16:03.600" v="1260" actId="47"/>
        <pc:sldMkLst>
          <pc:docMk/>
          <pc:sldMk cId="3334872130" sldId="320"/>
        </pc:sldMkLst>
      </pc:sldChg>
      <pc:sldChg chg="del">
        <pc:chgData name="Nino Philip Ramones" userId="1068934f-e3b4-4e88-ba23-4cb57230c594" providerId="ADAL" clId="{3EDE9BFA-8B59-47F5-8DD4-63F597CAF416}" dt="2023-07-03T09:16:03.600" v="1260" actId="47"/>
        <pc:sldMkLst>
          <pc:docMk/>
          <pc:sldMk cId="1584875263" sldId="321"/>
        </pc:sldMkLst>
      </pc:sldChg>
    </pc:docChg>
  </pc:docChgLst>
  <pc:docChgLst>
    <pc:chgData name="Nino Philip Ramones" userId="1068934f-e3b4-4e88-ba23-4cb57230c594" providerId="ADAL" clId="{DA43502D-6843-46E4-84F3-6183129FD404}"/>
    <pc:docChg chg="undo custSel addSld delSld modSld">
      <pc:chgData name="Nino Philip Ramones" userId="1068934f-e3b4-4e88-ba23-4cb57230c594" providerId="ADAL" clId="{DA43502D-6843-46E4-84F3-6183129FD404}" dt="2023-04-28T09:00:15.027" v="8535" actId="2711"/>
      <pc:docMkLst>
        <pc:docMk/>
      </pc:docMkLst>
      <pc:sldChg chg="addSp delSp modSp mod">
        <pc:chgData name="Nino Philip Ramones" userId="1068934f-e3b4-4e88-ba23-4cb57230c594" providerId="ADAL" clId="{DA43502D-6843-46E4-84F3-6183129FD404}" dt="2023-04-28T05:00:59.080" v="77" actId="14100"/>
        <pc:sldMkLst>
          <pc:docMk/>
          <pc:sldMk cId="2902220017" sldId="260"/>
        </pc:sldMkLst>
        <pc:spChg chg="mod">
          <ac:chgData name="Nino Philip Ramones" userId="1068934f-e3b4-4e88-ba23-4cb57230c594" providerId="ADAL" clId="{DA43502D-6843-46E4-84F3-6183129FD404}" dt="2023-04-28T04:53:29.644" v="40" actId="1076"/>
          <ac:spMkLst>
            <pc:docMk/>
            <pc:sldMk cId="2902220017" sldId="260"/>
            <ac:spMk id="14" creationId="{86CD694D-7914-A6C9-97B8-2823F7984CDE}"/>
          </ac:spMkLst>
        </pc:spChg>
        <pc:spChg chg="mod">
          <ac:chgData name="Nino Philip Ramones" userId="1068934f-e3b4-4e88-ba23-4cb57230c594" providerId="ADAL" clId="{DA43502D-6843-46E4-84F3-6183129FD404}" dt="2023-04-28T04:53:34.284" v="41" actId="1076"/>
          <ac:spMkLst>
            <pc:docMk/>
            <pc:sldMk cId="2902220017" sldId="260"/>
            <ac:spMk id="15" creationId="{CB5AF6EE-76A6-CA9D-0627-29C15279BDC6}"/>
          </ac:spMkLst>
        </pc:spChg>
        <pc:spChg chg="add mod">
          <ac:chgData name="Nino Philip Ramones" userId="1068934f-e3b4-4e88-ba23-4cb57230c594" providerId="ADAL" clId="{DA43502D-6843-46E4-84F3-6183129FD404}" dt="2023-04-28T04:58:31.800" v="53" actId="1076"/>
          <ac:spMkLst>
            <pc:docMk/>
            <pc:sldMk cId="2902220017" sldId="260"/>
            <ac:spMk id="25" creationId="{6EFD1E6E-80FA-0CC5-D7E2-78CB69BE3693}"/>
          </ac:spMkLst>
        </pc:spChg>
        <pc:spChg chg="add del">
          <ac:chgData name="Nino Philip Ramones" userId="1068934f-e3b4-4e88-ba23-4cb57230c594" providerId="ADAL" clId="{DA43502D-6843-46E4-84F3-6183129FD404}" dt="2023-04-28T04:58:59.430" v="61" actId="478"/>
          <ac:spMkLst>
            <pc:docMk/>
            <pc:sldMk cId="2902220017" sldId="260"/>
            <ac:spMk id="29" creationId="{D3477DD6-20F8-B844-531F-A4D45B04E6BF}"/>
          </ac:spMkLst>
        </pc:spChg>
        <pc:picChg chg="add mod">
          <ac:chgData name="Nino Philip Ramones" userId="1068934f-e3b4-4e88-ba23-4cb57230c594" providerId="ADAL" clId="{DA43502D-6843-46E4-84F3-6183129FD404}" dt="2023-04-28T05:00:59.080" v="77" actId="14100"/>
          <ac:picMkLst>
            <pc:docMk/>
            <pc:sldMk cId="2902220017" sldId="260"/>
            <ac:picMk id="3" creationId="{29BE9BA6-DEAB-60E1-F172-4E84FA66461D}"/>
          </ac:picMkLst>
        </pc:picChg>
        <pc:picChg chg="add del">
          <ac:chgData name="Nino Philip Ramones" userId="1068934f-e3b4-4e88-ba23-4cb57230c594" providerId="ADAL" clId="{DA43502D-6843-46E4-84F3-6183129FD404}" dt="2023-04-28T04:55:19.427" v="43" actId="478"/>
          <ac:picMkLst>
            <pc:docMk/>
            <pc:sldMk cId="2902220017" sldId="260"/>
            <ac:picMk id="11" creationId="{94AB2FB8-E06C-C5DA-5702-4F166E1B0AD4}"/>
          </ac:picMkLst>
        </pc:picChg>
        <pc:picChg chg="add mod">
          <ac:chgData name="Nino Philip Ramones" userId="1068934f-e3b4-4e88-ba23-4cb57230c594" providerId="ADAL" clId="{DA43502D-6843-46E4-84F3-6183129FD404}" dt="2023-04-28T05:00:51.927" v="76" actId="14100"/>
          <ac:picMkLst>
            <pc:docMk/>
            <pc:sldMk cId="2902220017" sldId="260"/>
            <ac:picMk id="16" creationId="{939A4C42-98DA-D2B8-4197-BE29DC484B9B}"/>
          </ac:picMkLst>
        </pc:picChg>
        <pc:picChg chg="add del">
          <ac:chgData name="Nino Philip Ramones" userId="1068934f-e3b4-4e88-ba23-4cb57230c594" providerId="ADAL" clId="{DA43502D-6843-46E4-84F3-6183129FD404}" dt="2023-04-28T04:55:19.427" v="43" actId="478"/>
          <ac:picMkLst>
            <pc:docMk/>
            <pc:sldMk cId="2902220017" sldId="260"/>
            <ac:picMk id="22" creationId="{78BD71C9-8DBA-4643-5373-D7DE98BFDA6C}"/>
          </ac:picMkLst>
        </pc:picChg>
        <pc:picChg chg="add mod">
          <ac:chgData name="Nino Philip Ramones" userId="1068934f-e3b4-4e88-ba23-4cb57230c594" providerId="ADAL" clId="{DA43502D-6843-46E4-84F3-6183129FD404}" dt="2023-04-28T05:00:40.055" v="74"/>
          <ac:picMkLst>
            <pc:docMk/>
            <pc:sldMk cId="2902220017" sldId="260"/>
            <ac:picMk id="24" creationId="{FC4EF1AF-287F-2622-8085-D07093A48C9E}"/>
          </ac:picMkLst>
        </pc:picChg>
        <pc:picChg chg="add del">
          <ac:chgData name="Nino Philip Ramones" userId="1068934f-e3b4-4e88-ba23-4cb57230c594" providerId="ADAL" clId="{DA43502D-6843-46E4-84F3-6183129FD404}" dt="2023-04-28T04:58:59.430" v="61" actId="478"/>
          <ac:picMkLst>
            <pc:docMk/>
            <pc:sldMk cId="2902220017" sldId="260"/>
            <ac:picMk id="28" creationId="{81AFE020-EE52-028A-F1B3-5B309C216182}"/>
          </ac:picMkLst>
        </pc:picChg>
      </pc:sldChg>
      <pc:sldChg chg="modSp mod modShow">
        <pc:chgData name="Nino Philip Ramones" userId="1068934f-e3b4-4e88-ba23-4cb57230c594" providerId="ADAL" clId="{DA43502D-6843-46E4-84F3-6183129FD404}" dt="2023-04-28T08:57:27.382" v="8511" actId="1036"/>
        <pc:sldMkLst>
          <pc:docMk/>
          <pc:sldMk cId="4215421811" sldId="261"/>
        </pc:sldMkLst>
        <pc:spChg chg="mod">
          <ac:chgData name="Nino Philip Ramones" userId="1068934f-e3b4-4e88-ba23-4cb57230c594" providerId="ADAL" clId="{DA43502D-6843-46E4-84F3-6183129FD404}" dt="2023-04-28T08:54:53.941" v="7973" actId="20577"/>
          <ac:spMkLst>
            <pc:docMk/>
            <pc:sldMk cId="4215421811" sldId="261"/>
            <ac:spMk id="6" creationId="{1C139C71-43D8-DA15-F46A-8598CDF1F78A}"/>
          </ac:spMkLst>
        </pc:spChg>
        <pc:spChg chg="mod">
          <ac:chgData name="Nino Philip Ramones" userId="1068934f-e3b4-4e88-ba23-4cb57230c594" providerId="ADAL" clId="{DA43502D-6843-46E4-84F3-6183129FD404}" dt="2023-04-28T08:56:16.692" v="8250" actId="20577"/>
          <ac:spMkLst>
            <pc:docMk/>
            <pc:sldMk cId="4215421811" sldId="261"/>
            <ac:spMk id="7" creationId="{CB143D5A-4C51-CC45-02B5-43383CAA5C50}"/>
          </ac:spMkLst>
        </pc:spChg>
        <pc:spChg chg="mod">
          <ac:chgData name="Nino Philip Ramones" userId="1068934f-e3b4-4e88-ba23-4cb57230c594" providerId="ADAL" clId="{DA43502D-6843-46E4-84F3-6183129FD404}" dt="2023-04-28T08:57:08.751" v="8508" actId="20577"/>
          <ac:spMkLst>
            <pc:docMk/>
            <pc:sldMk cId="4215421811" sldId="261"/>
            <ac:spMk id="10" creationId="{AA624370-42F0-82DE-228F-BC78C798D723}"/>
          </ac:spMkLst>
        </pc:spChg>
        <pc:grpChg chg="mod">
          <ac:chgData name="Nino Philip Ramones" userId="1068934f-e3b4-4e88-ba23-4cb57230c594" providerId="ADAL" clId="{DA43502D-6843-46E4-84F3-6183129FD404}" dt="2023-04-28T08:57:27.382" v="8511" actId="1036"/>
          <ac:grpSpMkLst>
            <pc:docMk/>
            <pc:sldMk cId="4215421811" sldId="261"/>
            <ac:grpSpMk id="9" creationId="{86565025-D585-4FE0-F5D0-00D60DC63201}"/>
          </ac:grpSpMkLst>
        </pc:grpChg>
        <pc:grpChg chg="mod">
          <ac:chgData name="Nino Philip Ramones" userId="1068934f-e3b4-4e88-ba23-4cb57230c594" providerId="ADAL" clId="{DA43502D-6843-46E4-84F3-6183129FD404}" dt="2023-04-28T08:57:21.597" v="8510" actId="1036"/>
          <ac:grpSpMkLst>
            <pc:docMk/>
            <pc:sldMk cId="4215421811" sldId="261"/>
            <ac:grpSpMk id="28" creationId="{1E2DCC1B-E94A-BBE8-ED0F-0C36BBB2851B}"/>
          </ac:grpSpMkLst>
        </pc:grpChg>
      </pc:sldChg>
      <pc:sldChg chg="modSp mod">
        <pc:chgData name="Nino Philip Ramones" userId="1068934f-e3b4-4e88-ba23-4cb57230c594" providerId="ADAL" clId="{DA43502D-6843-46E4-84F3-6183129FD404}" dt="2023-04-28T09:00:15.027" v="8535" actId="2711"/>
        <pc:sldMkLst>
          <pc:docMk/>
          <pc:sldMk cId="3042634148" sldId="281"/>
        </pc:sldMkLst>
        <pc:spChg chg="mod">
          <ac:chgData name="Nino Philip Ramones" userId="1068934f-e3b4-4e88-ba23-4cb57230c594" providerId="ADAL" clId="{DA43502D-6843-46E4-84F3-6183129FD404}" dt="2023-04-28T08:53:56.066" v="7736" actId="20577"/>
          <ac:spMkLst>
            <pc:docMk/>
            <pc:sldMk cId="3042634148" sldId="281"/>
            <ac:spMk id="6" creationId="{1C139C71-43D8-DA15-F46A-8598CDF1F78A}"/>
          </ac:spMkLst>
        </pc:spChg>
        <pc:spChg chg="mod">
          <ac:chgData name="Nino Philip Ramones" userId="1068934f-e3b4-4e88-ba23-4cb57230c594" providerId="ADAL" clId="{DA43502D-6843-46E4-84F3-6183129FD404}" dt="2023-04-28T08:54:03.706" v="7758" actId="1036"/>
          <ac:spMkLst>
            <pc:docMk/>
            <pc:sldMk cId="3042634148" sldId="281"/>
            <ac:spMk id="9" creationId="{A4C4677F-45AE-36EE-ABCE-397302091C1F}"/>
          </ac:spMkLst>
        </pc:spChg>
        <pc:spChg chg="mod">
          <ac:chgData name="Nino Philip Ramones" userId="1068934f-e3b4-4e88-ba23-4cb57230c594" providerId="ADAL" clId="{DA43502D-6843-46E4-84F3-6183129FD404}" dt="2023-04-28T09:00:15.027" v="8535" actId="2711"/>
          <ac:spMkLst>
            <pc:docMk/>
            <pc:sldMk cId="3042634148" sldId="281"/>
            <ac:spMk id="15" creationId="{3DE590E7-D5BC-0018-437A-AE6E15E396B6}"/>
          </ac:spMkLst>
        </pc:spChg>
      </pc:sldChg>
      <pc:sldChg chg="addSp delSp modSp mod">
        <pc:chgData name="Nino Philip Ramones" userId="1068934f-e3b4-4e88-ba23-4cb57230c594" providerId="ADAL" clId="{DA43502D-6843-46E4-84F3-6183129FD404}" dt="2023-04-28T06:25:08.941" v="3278" actId="2711"/>
        <pc:sldMkLst>
          <pc:docMk/>
          <pc:sldMk cId="2474797160" sldId="288"/>
        </pc:sldMkLst>
        <pc:spChg chg="mod">
          <ac:chgData name="Nino Philip Ramones" userId="1068934f-e3b4-4e88-ba23-4cb57230c594" providerId="ADAL" clId="{DA43502D-6843-46E4-84F3-6183129FD404}" dt="2023-04-28T05:05:23.602" v="102" actId="20577"/>
          <ac:spMkLst>
            <pc:docMk/>
            <pc:sldMk cId="2474797160" sldId="288"/>
            <ac:spMk id="2" creationId="{05373617-D585-BAF0-0B5B-D2CF324A4D6B}"/>
          </ac:spMkLst>
        </pc:spChg>
        <pc:spChg chg="add mod">
          <ac:chgData name="Nino Philip Ramones" userId="1068934f-e3b4-4e88-ba23-4cb57230c594" providerId="ADAL" clId="{DA43502D-6843-46E4-84F3-6183129FD404}" dt="2023-04-28T05:28:39.508" v="1390" actId="1036"/>
          <ac:spMkLst>
            <pc:docMk/>
            <pc:sldMk cId="2474797160" sldId="288"/>
            <ac:spMk id="3" creationId="{E301EF81-B90F-36A7-A828-06EDA6FBF5E5}"/>
          </ac:spMkLst>
        </pc:spChg>
        <pc:spChg chg="mod">
          <ac:chgData name="Nino Philip Ramones" userId="1068934f-e3b4-4e88-ba23-4cb57230c594" providerId="ADAL" clId="{DA43502D-6843-46E4-84F3-6183129FD404}" dt="2023-04-28T06:25:08.941" v="3278" actId="2711"/>
          <ac:spMkLst>
            <pc:docMk/>
            <pc:sldMk cId="2474797160" sldId="288"/>
            <ac:spMk id="6" creationId="{1C139C71-43D8-DA15-F46A-8598CDF1F78A}"/>
          </ac:spMkLst>
        </pc:spChg>
        <pc:spChg chg="mod">
          <ac:chgData name="Nino Philip Ramones" userId="1068934f-e3b4-4e88-ba23-4cb57230c594" providerId="ADAL" clId="{DA43502D-6843-46E4-84F3-6183129FD404}" dt="2023-04-28T05:10:53.533" v="195" actId="1038"/>
          <ac:spMkLst>
            <pc:docMk/>
            <pc:sldMk cId="2474797160" sldId="288"/>
            <ac:spMk id="10" creationId="{0D535829-F972-5CF5-20EA-345A515508E8}"/>
          </ac:spMkLst>
        </pc:spChg>
        <pc:spChg chg="mod">
          <ac:chgData name="Nino Philip Ramones" userId="1068934f-e3b4-4e88-ba23-4cb57230c594" providerId="ADAL" clId="{DA43502D-6843-46E4-84F3-6183129FD404}" dt="2023-04-28T05:28:58.872" v="1399" actId="1036"/>
          <ac:spMkLst>
            <pc:docMk/>
            <pc:sldMk cId="2474797160" sldId="288"/>
            <ac:spMk id="12" creationId="{A03D9DDB-0911-CCC6-289E-FE03CE9C7E57}"/>
          </ac:spMkLst>
        </pc:spChg>
        <pc:spChg chg="add mod">
          <ac:chgData name="Nino Philip Ramones" userId="1068934f-e3b4-4e88-ba23-4cb57230c594" providerId="ADAL" clId="{DA43502D-6843-46E4-84F3-6183129FD404}" dt="2023-04-28T05:28:58.872" v="1399" actId="1036"/>
          <ac:spMkLst>
            <pc:docMk/>
            <pc:sldMk cId="2474797160" sldId="288"/>
            <ac:spMk id="13" creationId="{CCA33C50-5359-C8E0-A0A8-645350BA97FE}"/>
          </ac:spMkLst>
        </pc:spChg>
        <pc:picChg chg="del">
          <ac:chgData name="Nino Philip Ramones" userId="1068934f-e3b4-4e88-ba23-4cb57230c594" providerId="ADAL" clId="{DA43502D-6843-46E4-84F3-6183129FD404}" dt="2023-04-28T05:05:25.536" v="103" actId="478"/>
          <ac:picMkLst>
            <pc:docMk/>
            <pc:sldMk cId="2474797160" sldId="288"/>
            <ac:picMk id="5" creationId="{1F581BCA-212C-D41B-BD29-D649B6CF3976}"/>
          </ac:picMkLst>
        </pc:picChg>
        <pc:picChg chg="add mod">
          <ac:chgData name="Nino Philip Ramones" userId="1068934f-e3b4-4e88-ba23-4cb57230c594" providerId="ADAL" clId="{DA43502D-6843-46E4-84F3-6183129FD404}" dt="2023-04-28T05:28:58.872" v="1399" actId="1036"/>
          <ac:picMkLst>
            <pc:docMk/>
            <pc:sldMk cId="2474797160" sldId="288"/>
            <ac:picMk id="11" creationId="{3DB84044-6F0C-EB78-CC1C-5C26073F2AC0}"/>
          </ac:picMkLst>
        </pc:picChg>
        <pc:picChg chg="add mod">
          <ac:chgData name="Nino Philip Ramones" userId="1068934f-e3b4-4e88-ba23-4cb57230c594" providerId="ADAL" clId="{DA43502D-6843-46E4-84F3-6183129FD404}" dt="2023-04-28T05:28:58.872" v="1399" actId="1036"/>
          <ac:picMkLst>
            <pc:docMk/>
            <pc:sldMk cId="2474797160" sldId="288"/>
            <ac:picMk id="1026" creationId="{284D62D0-C20A-41B9-852D-90343B5CD1A8}"/>
          </ac:picMkLst>
        </pc:picChg>
      </pc:sldChg>
      <pc:sldChg chg="del">
        <pc:chgData name="Nino Philip Ramones" userId="1068934f-e3b4-4e88-ba23-4cb57230c594" providerId="ADAL" clId="{DA43502D-6843-46E4-84F3-6183129FD404}" dt="2023-04-28T05:02:16.822" v="79" actId="47"/>
        <pc:sldMkLst>
          <pc:docMk/>
          <pc:sldMk cId="2888063651" sldId="289"/>
        </pc:sldMkLst>
      </pc:sldChg>
      <pc:sldChg chg="del">
        <pc:chgData name="Nino Philip Ramones" userId="1068934f-e3b4-4e88-ba23-4cb57230c594" providerId="ADAL" clId="{DA43502D-6843-46E4-84F3-6183129FD404}" dt="2023-04-28T05:02:16.822" v="79" actId="47"/>
        <pc:sldMkLst>
          <pc:docMk/>
          <pc:sldMk cId="3428063982" sldId="290"/>
        </pc:sldMkLst>
      </pc:sldChg>
      <pc:sldChg chg="del">
        <pc:chgData name="Nino Philip Ramones" userId="1068934f-e3b4-4e88-ba23-4cb57230c594" providerId="ADAL" clId="{DA43502D-6843-46E4-84F3-6183129FD404}" dt="2023-04-28T05:02:16.822" v="79" actId="47"/>
        <pc:sldMkLst>
          <pc:docMk/>
          <pc:sldMk cId="2145874465" sldId="291"/>
        </pc:sldMkLst>
      </pc:sldChg>
      <pc:sldChg chg="del">
        <pc:chgData name="Nino Philip Ramones" userId="1068934f-e3b4-4e88-ba23-4cb57230c594" providerId="ADAL" clId="{DA43502D-6843-46E4-84F3-6183129FD404}" dt="2023-04-28T05:02:16.822" v="79" actId="47"/>
        <pc:sldMkLst>
          <pc:docMk/>
          <pc:sldMk cId="1490428217" sldId="292"/>
        </pc:sldMkLst>
      </pc:sldChg>
      <pc:sldChg chg="del">
        <pc:chgData name="Nino Philip Ramones" userId="1068934f-e3b4-4e88-ba23-4cb57230c594" providerId="ADAL" clId="{DA43502D-6843-46E4-84F3-6183129FD404}" dt="2023-04-28T05:02:16.822" v="79" actId="47"/>
        <pc:sldMkLst>
          <pc:docMk/>
          <pc:sldMk cId="1278780278" sldId="293"/>
        </pc:sldMkLst>
      </pc:sldChg>
      <pc:sldChg chg="del">
        <pc:chgData name="Nino Philip Ramones" userId="1068934f-e3b4-4e88-ba23-4cb57230c594" providerId="ADAL" clId="{DA43502D-6843-46E4-84F3-6183129FD404}" dt="2023-04-28T05:02:16.822" v="79" actId="47"/>
        <pc:sldMkLst>
          <pc:docMk/>
          <pc:sldMk cId="2619007221" sldId="294"/>
        </pc:sldMkLst>
      </pc:sldChg>
      <pc:sldChg chg="del">
        <pc:chgData name="Nino Philip Ramones" userId="1068934f-e3b4-4e88-ba23-4cb57230c594" providerId="ADAL" clId="{DA43502D-6843-46E4-84F3-6183129FD404}" dt="2023-04-28T05:02:16.822" v="79" actId="47"/>
        <pc:sldMkLst>
          <pc:docMk/>
          <pc:sldMk cId="449201442" sldId="295"/>
        </pc:sldMkLst>
      </pc:sldChg>
      <pc:sldChg chg="del">
        <pc:chgData name="Nino Philip Ramones" userId="1068934f-e3b4-4e88-ba23-4cb57230c594" providerId="ADAL" clId="{DA43502D-6843-46E4-84F3-6183129FD404}" dt="2023-04-28T05:02:16.822" v="79" actId="47"/>
        <pc:sldMkLst>
          <pc:docMk/>
          <pc:sldMk cId="2537259196" sldId="296"/>
        </pc:sldMkLst>
      </pc:sldChg>
      <pc:sldChg chg="del">
        <pc:chgData name="Nino Philip Ramones" userId="1068934f-e3b4-4e88-ba23-4cb57230c594" providerId="ADAL" clId="{DA43502D-6843-46E4-84F3-6183129FD404}" dt="2023-04-28T05:02:16.822" v="79" actId="47"/>
        <pc:sldMkLst>
          <pc:docMk/>
          <pc:sldMk cId="1744944240" sldId="297"/>
        </pc:sldMkLst>
      </pc:sldChg>
      <pc:sldChg chg="del">
        <pc:chgData name="Nino Philip Ramones" userId="1068934f-e3b4-4e88-ba23-4cb57230c594" providerId="ADAL" clId="{DA43502D-6843-46E4-84F3-6183129FD404}" dt="2023-04-28T05:02:16.822" v="79" actId="47"/>
        <pc:sldMkLst>
          <pc:docMk/>
          <pc:sldMk cId="640533113" sldId="298"/>
        </pc:sldMkLst>
      </pc:sldChg>
      <pc:sldChg chg="del">
        <pc:chgData name="Nino Philip Ramones" userId="1068934f-e3b4-4e88-ba23-4cb57230c594" providerId="ADAL" clId="{DA43502D-6843-46E4-84F3-6183129FD404}" dt="2023-04-28T05:02:16.822" v="79" actId="47"/>
        <pc:sldMkLst>
          <pc:docMk/>
          <pc:sldMk cId="2925294506" sldId="299"/>
        </pc:sldMkLst>
      </pc:sldChg>
      <pc:sldChg chg="del">
        <pc:chgData name="Nino Philip Ramones" userId="1068934f-e3b4-4e88-ba23-4cb57230c594" providerId="ADAL" clId="{DA43502D-6843-46E4-84F3-6183129FD404}" dt="2023-04-28T05:02:16.822" v="79" actId="47"/>
        <pc:sldMkLst>
          <pc:docMk/>
          <pc:sldMk cId="3960663401" sldId="300"/>
        </pc:sldMkLst>
      </pc:sldChg>
      <pc:sldChg chg="del">
        <pc:chgData name="Nino Philip Ramones" userId="1068934f-e3b4-4e88-ba23-4cb57230c594" providerId="ADAL" clId="{DA43502D-6843-46E4-84F3-6183129FD404}" dt="2023-04-28T05:02:16.822" v="79" actId="47"/>
        <pc:sldMkLst>
          <pc:docMk/>
          <pc:sldMk cId="1430614379" sldId="301"/>
        </pc:sldMkLst>
      </pc:sldChg>
      <pc:sldChg chg="del">
        <pc:chgData name="Nino Philip Ramones" userId="1068934f-e3b4-4e88-ba23-4cb57230c594" providerId="ADAL" clId="{DA43502D-6843-46E4-84F3-6183129FD404}" dt="2023-04-28T05:02:16.822" v="79" actId="47"/>
        <pc:sldMkLst>
          <pc:docMk/>
          <pc:sldMk cId="4053801358" sldId="302"/>
        </pc:sldMkLst>
      </pc:sldChg>
      <pc:sldChg chg="del">
        <pc:chgData name="Nino Philip Ramones" userId="1068934f-e3b4-4e88-ba23-4cb57230c594" providerId="ADAL" clId="{DA43502D-6843-46E4-84F3-6183129FD404}" dt="2023-04-28T05:02:16.822" v="79" actId="47"/>
        <pc:sldMkLst>
          <pc:docMk/>
          <pc:sldMk cId="3735152311" sldId="303"/>
        </pc:sldMkLst>
      </pc:sldChg>
      <pc:sldChg chg="del">
        <pc:chgData name="Nino Philip Ramones" userId="1068934f-e3b4-4e88-ba23-4cb57230c594" providerId="ADAL" clId="{DA43502D-6843-46E4-84F3-6183129FD404}" dt="2023-04-28T05:02:16.822" v="79" actId="47"/>
        <pc:sldMkLst>
          <pc:docMk/>
          <pc:sldMk cId="981813218" sldId="304"/>
        </pc:sldMkLst>
      </pc:sldChg>
      <pc:sldChg chg="del">
        <pc:chgData name="Nino Philip Ramones" userId="1068934f-e3b4-4e88-ba23-4cb57230c594" providerId="ADAL" clId="{DA43502D-6843-46E4-84F3-6183129FD404}" dt="2023-04-28T05:02:16.822" v="79" actId="47"/>
        <pc:sldMkLst>
          <pc:docMk/>
          <pc:sldMk cId="123605150" sldId="305"/>
        </pc:sldMkLst>
      </pc:sldChg>
      <pc:sldChg chg="del">
        <pc:chgData name="Nino Philip Ramones" userId="1068934f-e3b4-4e88-ba23-4cb57230c594" providerId="ADAL" clId="{DA43502D-6843-46E4-84F3-6183129FD404}" dt="2023-04-28T05:02:16.822" v="79" actId="47"/>
        <pc:sldMkLst>
          <pc:docMk/>
          <pc:sldMk cId="112553766" sldId="306"/>
        </pc:sldMkLst>
      </pc:sldChg>
      <pc:sldChg chg="del">
        <pc:chgData name="Nino Philip Ramones" userId="1068934f-e3b4-4e88-ba23-4cb57230c594" providerId="ADAL" clId="{DA43502D-6843-46E4-84F3-6183129FD404}" dt="2023-04-28T07:00:54.682" v="5215" actId="47"/>
        <pc:sldMkLst>
          <pc:docMk/>
          <pc:sldMk cId="2442924426" sldId="307"/>
        </pc:sldMkLst>
      </pc:sldChg>
      <pc:sldChg chg="addSp delSp modSp add mod">
        <pc:chgData name="Nino Philip Ramones" userId="1068934f-e3b4-4e88-ba23-4cb57230c594" providerId="ADAL" clId="{DA43502D-6843-46E4-84F3-6183129FD404}" dt="2023-04-28T06:24:32.511" v="3275" actId="2711"/>
        <pc:sldMkLst>
          <pc:docMk/>
          <pc:sldMk cId="2661369311" sldId="308"/>
        </pc:sldMkLst>
        <pc:spChg chg="mod">
          <ac:chgData name="Nino Philip Ramones" userId="1068934f-e3b4-4e88-ba23-4cb57230c594" providerId="ADAL" clId="{DA43502D-6843-46E4-84F3-6183129FD404}" dt="2023-04-28T05:31:23.185" v="1480" actId="20577"/>
          <ac:spMkLst>
            <pc:docMk/>
            <pc:sldMk cId="2661369311" sldId="308"/>
            <ac:spMk id="2" creationId="{05373617-D585-BAF0-0B5B-D2CF324A4D6B}"/>
          </ac:spMkLst>
        </pc:spChg>
        <pc:spChg chg="mod">
          <ac:chgData name="Nino Philip Ramones" userId="1068934f-e3b4-4e88-ba23-4cb57230c594" providerId="ADAL" clId="{DA43502D-6843-46E4-84F3-6183129FD404}" dt="2023-04-28T05:32:11.519" v="1575" actId="1035"/>
          <ac:spMkLst>
            <pc:docMk/>
            <pc:sldMk cId="2661369311" sldId="308"/>
            <ac:spMk id="3" creationId="{E301EF81-B90F-36A7-A828-06EDA6FBF5E5}"/>
          </ac:spMkLst>
        </pc:spChg>
        <pc:spChg chg="mod">
          <ac:chgData name="Nino Philip Ramones" userId="1068934f-e3b4-4e88-ba23-4cb57230c594" providerId="ADAL" clId="{DA43502D-6843-46E4-84F3-6183129FD404}" dt="2023-04-28T06:24:32.511" v="3275" actId="2711"/>
          <ac:spMkLst>
            <pc:docMk/>
            <pc:sldMk cId="2661369311" sldId="308"/>
            <ac:spMk id="6" creationId="{1C139C71-43D8-DA15-F46A-8598CDF1F78A}"/>
          </ac:spMkLst>
        </pc:spChg>
        <pc:spChg chg="mod">
          <ac:chgData name="Nino Philip Ramones" userId="1068934f-e3b4-4e88-ba23-4cb57230c594" providerId="ADAL" clId="{DA43502D-6843-46E4-84F3-6183129FD404}" dt="2023-04-28T05:36:10.567" v="1670" actId="14100"/>
          <ac:spMkLst>
            <pc:docMk/>
            <pc:sldMk cId="2661369311" sldId="308"/>
            <ac:spMk id="12" creationId="{A03D9DDB-0911-CCC6-289E-FE03CE9C7E57}"/>
          </ac:spMkLst>
        </pc:spChg>
        <pc:spChg chg="del">
          <ac:chgData name="Nino Philip Ramones" userId="1068934f-e3b4-4e88-ba23-4cb57230c594" providerId="ADAL" clId="{DA43502D-6843-46E4-84F3-6183129FD404}" dt="2023-04-28T05:30:23.435" v="1401" actId="478"/>
          <ac:spMkLst>
            <pc:docMk/>
            <pc:sldMk cId="2661369311" sldId="308"/>
            <ac:spMk id="13" creationId="{CCA33C50-5359-C8E0-A0A8-645350BA97FE}"/>
          </ac:spMkLst>
        </pc:spChg>
        <pc:picChg chg="add mod">
          <ac:chgData name="Nino Philip Ramones" userId="1068934f-e3b4-4e88-ba23-4cb57230c594" providerId="ADAL" clId="{DA43502D-6843-46E4-84F3-6183129FD404}" dt="2023-04-28T05:34:41.574" v="1594" actId="14100"/>
          <ac:picMkLst>
            <pc:docMk/>
            <pc:sldMk cId="2661369311" sldId="308"/>
            <ac:picMk id="5" creationId="{BEF3C374-30E3-8A15-DF14-50AFE7BFDF87}"/>
          </ac:picMkLst>
        </pc:picChg>
        <pc:picChg chg="del">
          <ac:chgData name="Nino Philip Ramones" userId="1068934f-e3b4-4e88-ba23-4cb57230c594" providerId="ADAL" clId="{DA43502D-6843-46E4-84F3-6183129FD404}" dt="2023-04-28T05:30:23.435" v="1401" actId="478"/>
          <ac:picMkLst>
            <pc:docMk/>
            <pc:sldMk cId="2661369311" sldId="308"/>
            <ac:picMk id="11" creationId="{3DB84044-6F0C-EB78-CC1C-5C26073F2AC0}"/>
          </ac:picMkLst>
        </pc:picChg>
        <pc:picChg chg="del mod">
          <ac:chgData name="Nino Philip Ramones" userId="1068934f-e3b4-4e88-ba23-4cb57230c594" providerId="ADAL" clId="{DA43502D-6843-46E4-84F3-6183129FD404}" dt="2023-04-28T05:34:44.547" v="1595" actId="478"/>
          <ac:picMkLst>
            <pc:docMk/>
            <pc:sldMk cId="2661369311" sldId="308"/>
            <ac:picMk id="1026" creationId="{284D62D0-C20A-41B9-852D-90343B5CD1A8}"/>
          </ac:picMkLst>
        </pc:picChg>
      </pc:sldChg>
      <pc:sldChg chg="addSp delSp modSp add mod">
        <pc:chgData name="Nino Philip Ramones" userId="1068934f-e3b4-4e88-ba23-4cb57230c594" providerId="ADAL" clId="{DA43502D-6843-46E4-84F3-6183129FD404}" dt="2023-04-28T06:25:48.265" v="3287" actId="20577"/>
        <pc:sldMkLst>
          <pc:docMk/>
          <pc:sldMk cId="2969037122" sldId="309"/>
        </pc:sldMkLst>
        <pc:spChg chg="mod">
          <ac:chgData name="Nino Philip Ramones" userId="1068934f-e3b4-4e88-ba23-4cb57230c594" providerId="ADAL" clId="{DA43502D-6843-46E4-84F3-6183129FD404}" dt="2023-04-28T06:06:13.697" v="2431" actId="20577"/>
          <ac:spMkLst>
            <pc:docMk/>
            <pc:sldMk cId="2969037122" sldId="309"/>
            <ac:spMk id="2" creationId="{05373617-D585-BAF0-0B5B-D2CF324A4D6B}"/>
          </ac:spMkLst>
        </pc:spChg>
        <pc:spChg chg="del">
          <ac:chgData name="Nino Philip Ramones" userId="1068934f-e3b4-4e88-ba23-4cb57230c594" providerId="ADAL" clId="{DA43502D-6843-46E4-84F3-6183129FD404}" dt="2023-04-28T06:02:22.315" v="2403" actId="478"/>
          <ac:spMkLst>
            <pc:docMk/>
            <pc:sldMk cId="2969037122" sldId="309"/>
            <ac:spMk id="3" creationId="{E301EF81-B90F-36A7-A828-06EDA6FBF5E5}"/>
          </ac:spMkLst>
        </pc:spChg>
        <pc:spChg chg="mod">
          <ac:chgData name="Nino Philip Ramones" userId="1068934f-e3b4-4e88-ba23-4cb57230c594" providerId="ADAL" clId="{DA43502D-6843-46E4-84F3-6183129FD404}" dt="2023-04-28T06:25:48.265" v="3287" actId="20577"/>
          <ac:spMkLst>
            <pc:docMk/>
            <pc:sldMk cId="2969037122" sldId="309"/>
            <ac:spMk id="6" creationId="{1C139C71-43D8-DA15-F46A-8598CDF1F78A}"/>
          </ac:spMkLst>
        </pc:spChg>
        <pc:spChg chg="mod">
          <ac:chgData name="Nino Philip Ramones" userId="1068934f-e3b4-4e88-ba23-4cb57230c594" providerId="ADAL" clId="{DA43502D-6843-46E4-84F3-6183129FD404}" dt="2023-04-28T06:15:05.900" v="2513" actId="20577"/>
          <ac:spMkLst>
            <pc:docMk/>
            <pc:sldMk cId="2969037122" sldId="309"/>
            <ac:spMk id="12" creationId="{A03D9DDB-0911-CCC6-289E-FE03CE9C7E57}"/>
          </ac:spMkLst>
        </pc:spChg>
        <pc:spChg chg="add mod">
          <ac:chgData name="Nino Philip Ramones" userId="1068934f-e3b4-4e88-ba23-4cb57230c594" providerId="ADAL" clId="{DA43502D-6843-46E4-84F3-6183129FD404}" dt="2023-04-28T06:15:51.490" v="2554" actId="20577"/>
          <ac:spMkLst>
            <pc:docMk/>
            <pc:sldMk cId="2969037122" sldId="309"/>
            <ac:spMk id="18" creationId="{3541D7E5-4224-4C63-5DDD-BA6F6F83F475}"/>
          </ac:spMkLst>
        </pc:spChg>
        <pc:spChg chg="add mod">
          <ac:chgData name="Nino Philip Ramones" userId="1068934f-e3b4-4e88-ba23-4cb57230c594" providerId="ADAL" clId="{DA43502D-6843-46E4-84F3-6183129FD404}" dt="2023-04-28T06:16:22.230" v="2598" actId="14100"/>
          <ac:spMkLst>
            <pc:docMk/>
            <pc:sldMk cId="2969037122" sldId="309"/>
            <ac:spMk id="19" creationId="{727A2137-FC9F-D6F6-B304-60E173B027F2}"/>
          </ac:spMkLst>
        </pc:spChg>
        <pc:spChg chg="add mod">
          <ac:chgData name="Nino Philip Ramones" userId="1068934f-e3b4-4e88-ba23-4cb57230c594" providerId="ADAL" clId="{DA43502D-6843-46E4-84F3-6183129FD404}" dt="2023-04-28T06:17:30.817" v="2665" actId="1076"/>
          <ac:spMkLst>
            <pc:docMk/>
            <pc:sldMk cId="2969037122" sldId="309"/>
            <ac:spMk id="20" creationId="{99094F09-480B-BC12-6268-5E55DC8820B2}"/>
          </ac:spMkLst>
        </pc:spChg>
        <pc:grpChg chg="add mod">
          <ac:chgData name="Nino Philip Ramones" userId="1068934f-e3b4-4e88-ba23-4cb57230c594" providerId="ADAL" clId="{DA43502D-6843-46E4-84F3-6183129FD404}" dt="2023-04-28T06:14:27.606" v="2465" actId="12788"/>
          <ac:grpSpMkLst>
            <pc:docMk/>
            <pc:sldMk cId="2969037122" sldId="309"/>
            <ac:grpSpMk id="17" creationId="{7425DD19-40DC-E7A7-65E1-92F932101E58}"/>
          </ac:grpSpMkLst>
        </pc:grpChg>
        <pc:picChg chg="del">
          <ac:chgData name="Nino Philip Ramones" userId="1068934f-e3b4-4e88-ba23-4cb57230c594" providerId="ADAL" clId="{DA43502D-6843-46E4-84F3-6183129FD404}" dt="2023-04-28T06:06:16.427" v="2432" actId="478"/>
          <ac:picMkLst>
            <pc:docMk/>
            <pc:sldMk cId="2969037122" sldId="309"/>
            <ac:picMk id="5" creationId="{BEF3C374-30E3-8A15-DF14-50AFE7BFDF87}"/>
          </ac:picMkLst>
        </pc:picChg>
        <pc:picChg chg="add mod">
          <ac:chgData name="Nino Philip Ramones" userId="1068934f-e3b4-4e88-ba23-4cb57230c594" providerId="ADAL" clId="{DA43502D-6843-46E4-84F3-6183129FD404}" dt="2023-04-28T06:14:23.447" v="2464" actId="164"/>
          <ac:picMkLst>
            <pc:docMk/>
            <pc:sldMk cId="2969037122" sldId="309"/>
            <ac:picMk id="11" creationId="{E61A0B84-84C2-AE89-A9D2-FB83A456D464}"/>
          </ac:picMkLst>
        </pc:picChg>
        <pc:picChg chg="add mod">
          <ac:chgData name="Nino Philip Ramones" userId="1068934f-e3b4-4e88-ba23-4cb57230c594" providerId="ADAL" clId="{DA43502D-6843-46E4-84F3-6183129FD404}" dt="2023-04-28T06:14:23.447" v="2464" actId="164"/>
          <ac:picMkLst>
            <pc:docMk/>
            <pc:sldMk cId="2969037122" sldId="309"/>
            <ac:picMk id="14" creationId="{83D647CC-22D5-69F3-C8CB-C8E754736A59}"/>
          </ac:picMkLst>
        </pc:picChg>
        <pc:picChg chg="add mod">
          <ac:chgData name="Nino Philip Ramones" userId="1068934f-e3b4-4e88-ba23-4cb57230c594" providerId="ADAL" clId="{DA43502D-6843-46E4-84F3-6183129FD404}" dt="2023-04-28T06:14:23.447" v="2464" actId="164"/>
          <ac:picMkLst>
            <pc:docMk/>
            <pc:sldMk cId="2969037122" sldId="309"/>
            <ac:picMk id="16" creationId="{8D23B2C4-E307-B98D-6724-CC2C50CC5A31}"/>
          </ac:picMkLst>
        </pc:picChg>
      </pc:sldChg>
      <pc:sldChg chg="addSp delSp modSp add mod">
        <pc:chgData name="Nino Philip Ramones" userId="1068934f-e3b4-4e88-ba23-4cb57230c594" providerId="ADAL" clId="{DA43502D-6843-46E4-84F3-6183129FD404}" dt="2023-04-28T06:34:44.549" v="3907" actId="2711"/>
        <pc:sldMkLst>
          <pc:docMk/>
          <pc:sldMk cId="2723899760" sldId="310"/>
        </pc:sldMkLst>
        <pc:spChg chg="mod">
          <ac:chgData name="Nino Philip Ramones" userId="1068934f-e3b4-4e88-ba23-4cb57230c594" providerId="ADAL" clId="{DA43502D-6843-46E4-84F3-6183129FD404}" dt="2023-04-28T06:28:54.935" v="3308" actId="20577"/>
          <ac:spMkLst>
            <pc:docMk/>
            <pc:sldMk cId="2723899760" sldId="310"/>
            <ac:spMk id="2" creationId="{05373617-D585-BAF0-0B5B-D2CF324A4D6B}"/>
          </ac:spMkLst>
        </pc:spChg>
        <pc:spChg chg="mod">
          <ac:chgData name="Nino Philip Ramones" userId="1068934f-e3b4-4e88-ba23-4cb57230c594" providerId="ADAL" clId="{DA43502D-6843-46E4-84F3-6183129FD404}" dt="2023-04-28T06:34:44.549" v="3907" actId="2711"/>
          <ac:spMkLst>
            <pc:docMk/>
            <pc:sldMk cId="2723899760" sldId="310"/>
            <ac:spMk id="6" creationId="{1C139C71-43D8-DA15-F46A-8598CDF1F78A}"/>
          </ac:spMkLst>
        </pc:spChg>
        <pc:spChg chg="del">
          <ac:chgData name="Nino Philip Ramones" userId="1068934f-e3b4-4e88-ba23-4cb57230c594" providerId="ADAL" clId="{DA43502D-6843-46E4-84F3-6183129FD404}" dt="2023-04-28T06:30:27.899" v="3316" actId="478"/>
          <ac:spMkLst>
            <pc:docMk/>
            <pc:sldMk cId="2723899760" sldId="310"/>
            <ac:spMk id="12" creationId="{A03D9DDB-0911-CCC6-289E-FE03CE9C7E57}"/>
          </ac:spMkLst>
        </pc:spChg>
        <pc:spChg chg="del">
          <ac:chgData name="Nino Philip Ramones" userId="1068934f-e3b4-4e88-ba23-4cb57230c594" providerId="ADAL" clId="{DA43502D-6843-46E4-84F3-6183129FD404}" dt="2023-04-28T06:30:27.899" v="3316" actId="478"/>
          <ac:spMkLst>
            <pc:docMk/>
            <pc:sldMk cId="2723899760" sldId="310"/>
            <ac:spMk id="18" creationId="{3541D7E5-4224-4C63-5DDD-BA6F6F83F475}"/>
          </ac:spMkLst>
        </pc:spChg>
        <pc:spChg chg="del">
          <ac:chgData name="Nino Philip Ramones" userId="1068934f-e3b4-4e88-ba23-4cb57230c594" providerId="ADAL" clId="{DA43502D-6843-46E4-84F3-6183129FD404}" dt="2023-04-28T06:30:27.899" v="3316" actId="478"/>
          <ac:spMkLst>
            <pc:docMk/>
            <pc:sldMk cId="2723899760" sldId="310"/>
            <ac:spMk id="19" creationId="{727A2137-FC9F-D6F6-B304-60E173B027F2}"/>
          </ac:spMkLst>
        </pc:spChg>
        <pc:spChg chg="mod">
          <ac:chgData name="Nino Philip Ramones" userId="1068934f-e3b4-4e88-ba23-4cb57230c594" providerId="ADAL" clId="{DA43502D-6843-46E4-84F3-6183129FD404}" dt="2023-04-28T06:31:25.609" v="3383" actId="20577"/>
          <ac:spMkLst>
            <pc:docMk/>
            <pc:sldMk cId="2723899760" sldId="310"/>
            <ac:spMk id="20" creationId="{99094F09-480B-BC12-6268-5E55DC8820B2}"/>
          </ac:spMkLst>
        </pc:spChg>
        <pc:grpChg chg="del">
          <ac:chgData name="Nino Philip Ramones" userId="1068934f-e3b4-4e88-ba23-4cb57230c594" providerId="ADAL" clId="{DA43502D-6843-46E4-84F3-6183129FD404}" dt="2023-04-28T06:29:00.486" v="3309" actId="478"/>
          <ac:grpSpMkLst>
            <pc:docMk/>
            <pc:sldMk cId="2723899760" sldId="310"/>
            <ac:grpSpMk id="17" creationId="{7425DD19-40DC-E7A7-65E1-92F932101E58}"/>
          </ac:grpSpMkLst>
        </pc:grpChg>
        <pc:picChg chg="add mod">
          <ac:chgData name="Nino Philip Ramones" userId="1068934f-e3b4-4e88-ba23-4cb57230c594" providerId="ADAL" clId="{DA43502D-6843-46E4-84F3-6183129FD404}" dt="2023-04-28T06:30:49.486" v="3321" actId="14100"/>
          <ac:picMkLst>
            <pc:docMk/>
            <pc:sldMk cId="2723899760" sldId="310"/>
            <ac:picMk id="4" creationId="{E8959673-A002-D1F0-E05F-74942BBB05B5}"/>
          </ac:picMkLst>
        </pc:picChg>
      </pc:sldChg>
      <pc:sldChg chg="addSp delSp modSp add mod">
        <pc:chgData name="Nino Philip Ramones" userId="1068934f-e3b4-4e88-ba23-4cb57230c594" providerId="ADAL" clId="{DA43502D-6843-46E4-84F3-6183129FD404}" dt="2023-04-28T06:49:28.410" v="4547" actId="1036"/>
        <pc:sldMkLst>
          <pc:docMk/>
          <pc:sldMk cId="3239527936" sldId="311"/>
        </pc:sldMkLst>
        <pc:spChg chg="mod">
          <ac:chgData name="Nino Philip Ramones" userId="1068934f-e3b4-4e88-ba23-4cb57230c594" providerId="ADAL" clId="{DA43502D-6843-46E4-84F3-6183129FD404}" dt="2023-04-28T06:38:28.182" v="3931" actId="20577"/>
          <ac:spMkLst>
            <pc:docMk/>
            <pc:sldMk cId="3239527936" sldId="311"/>
            <ac:spMk id="2" creationId="{05373617-D585-BAF0-0B5B-D2CF324A4D6B}"/>
          </ac:spMkLst>
        </pc:spChg>
        <pc:spChg chg="mod">
          <ac:chgData name="Nino Philip Ramones" userId="1068934f-e3b4-4e88-ba23-4cb57230c594" providerId="ADAL" clId="{DA43502D-6843-46E4-84F3-6183129FD404}" dt="2023-04-28T06:49:28.410" v="4547" actId="1036"/>
          <ac:spMkLst>
            <pc:docMk/>
            <pc:sldMk cId="3239527936" sldId="311"/>
            <ac:spMk id="6" creationId="{1C139C71-43D8-DA15-F46A-8598CDF1F78A}"/>
          </ac:spMkLst>
        </pc:spChg>
        <pc:spChg chg="add mod">
          <ac:chgData name="Nino Philip Ramones" userId="1068934f-e3b4-4e88-ba23-4cb57230c594" providerId="ADAL" clId="{DA43502D-6843-46E4-84F3-6183129FD404}" dt="2023-04-28T06:48:55.500" v="4501" actId="20577"/>
          <ac:spMkLst>
            <pc:docMk/>
            <pc:sldMk cId="3239527936" sldId="311"/>
            <ac:spMk id="13" creationId="{18CB4294-AC8A-2D2F-1D84-C900719CCCF0}"/>
          </ac:spMkLst>
        </pc:spChg>
        <pc:spChg chg="mod">
          <ac:chgData name="Nino Philip Ramones" userId="1068934f-e3b4-4e88-ba23-4cb57230c594" providerId="ADAL" clId="{DA43502D-6843-46E4-84F3-6183129FD404}" dt="2023-04-28T06:39:36.466" v="3986" actId="20577"/>
          <ac:spMkLst>
            <pc:docMk/>
            <pc:sldMk cId="3239527936" sldId="311"/>
            <ac:spMk id="20" creationId="{99094F09-480B-BC12-6268-5E55DC8820B2}"/>
          </ac:spMkLst>
        </pc:spChg>
        <pc:picChg chg="del">
          <ac:chgData name="Nino Philip Ramones" userId="1068934f-e3b4-4e88-ba23-4cb57230c594" providerId="ADAL" clId="{DA43502D-6843-46E4-84F3-6183129FD404}" dt="2023-04-28T06:38:34.421" v="3932" actId="478"/>
          <ac:picMkLst>
            <pc:docMk/>
            <pc:sldMk cId="3239527936" sldId="311"/>
            <ac:picMk id="4" creationId="{E8959673-A002-D1F0-E05F-74942BBB05B5}"/>
          </ac:picMkLst>
        </pc:picChg>
        <pc:picChg chg="add mod">
          <ac:chgData name="Nino Philip Ramones" userId="1068934f-e3b4-4e88-ba23-4cb57230c594" providerId="ADAL" clId="{DA43502D-6843-46E4-84F3-6183129FD404}" dt="2023-04-28T06:39:12.182" v="3937" actId="14100"/>
          <ac:picMkLst>
            <pc:docMk/>
            <pc:sldMk cId="3239527936" sldId="311"/>
            <ac:picMk id="5" creationId="{8173CCBD-9289-292F-8F88-99D50989761F}"/>
          </ac:picMkLst>
        </pc:picChg>
        <pc:picChg chg="add mod">
          <ac:chgData name="Nino Philip Ramones" userId="1068934f-e3b4-4e88-ba23-4cb57230c594" providerId="ADAL" clId="{DA43502D-6843-46E4-84F3-6183129FD404}" dt="2023-04-28T06:48:28.285" v="4449" actId="14100"/>
          <ac:picMkLst>
            <pc:docMk/>
            <pc:sldMk cId="3239527936" sldId="311"/>
            <ac:picMk id="12" creationId="{EAC0C5BE-30E4-6A91-5AD2-F08F25D9F128}"/>
          </ac:picMkLst>
        </pc:picChg>
      </pc:sldChg>
      <pc:sldChg chg="addSp delSp modSp add mod">
        <pc:chgData name="Nino Philip Ramones" userId="1068934f-e3b4-4e88-ba23-4cb57230c594" providerId="ADAL" clId="{DA43502D-6843-46E4-84F3-6183129FD404}" dt="2023-04-28T07:21:00.755" v="5259" actId="20577"/>
        <pc:sldMkLst>
          <pc:docMk/>
          <pc:sldMk cId="3823646011" sldId="312"/>
        </pc:sldMkLst>
        <pc:spChg chg="mod">
          <ac:chgData name="Nino Philip Ramones" userId="1068934f-e3b4-4e88-ba23-4cb57230c594" providerId="ADAL" clId="{DA43502D-6843-46E4-84F3-6183129FD404}" dt="2023-04-28T07:21:00.755" v="5259" actId="20577"/>
          <ac:spMkLst>
            <pc:docMk/>
            <pc:sldMk cId="3823646011" sldId="312"/>
            <ac:spMk id="6" creationId="{1C139C71-43D8-DA15-F46A-8598CDF1F78A}"/>
          </ac:spMkLst>
        </pc:spChg>
        <pc:spChg chg="del">
          <ac:chgData name="Nino Philip Ramones" userId="1068934f-e3b4-4e88-ba23-4cb57230c594" providerId="ADAL" clId="{DA43502D-6843-46E4-84F3-6183129FD404}" dt="2023-04-28T06:49:37.508" v="4549" actId="478"/>
          <ac:spMkLst>
            <pc:docMk/>
            <pc:sldMk cId="3823646011" sldId="312"/>
            <ac:spMk id="13" creationId="{18CB4294-AC8A-2D2F-1D84-C900719CCCF0}"/>
          </ac:spMkLst>
        </pc:spChg>
        <pc:spChg chg="mod">
          <ac:chgData name="Nino Philip Ramones" userId="1068934f-e3b4-4e88-ba23-4cb57230c594" providerId="ADAL" clId="{DA43502D-6843-46E4-84F3-6183129FD404}" dt="2023-04-28T06:52:12.997" v="4642" actId="14100"/>
          <ac:spMkLst>
            <pc:docMk/>
            <pc:sldMk cId="3823646011" sldId="312"/>
            <ac:spMk id="20" creationId="{99094F09-480B-BC12-6268-5E55DC8820B2}"/>
          </ac:spMkLst>
        </pc:spChg>
        <pc:picChg chg="add mod">
          <ac:chgData name="Nino Philip Ramones" userId="1068934f-e3b4-4e88-ba23-4cb57230c594" providerId="ADAL" clId="{DA43502D-6843-46E4-84F3-6183129FD404}" dt="2023-04-28T06:52:21.961" v="4644" actId="1076"/>
          <ac:picMkLst>
            <pc:docMk/>
            <pc:sldMk cId="3823646011" sldId="312"/>
            <ac:picMk id="4" creationId="{27830053-3638-4D3A-0881-FC28C5E232DA}"/>
          </ac:picMkLst>
        </pc:picChg>
        <pc:picChg chg="del">
          <ac:chgData name="Nino Philip Ramones" userId="1068934f-e3b4-4e88-ba23-4cb57230c594" providerId="ADAL" clId="{DA43502D-6843-46E4-84F3-6183129FD404}" dt="2023-04-28T06:49:37.508" v="4549" actId="478"/>
          <ac:picMkLst>
            <pc:docMk/>
            <pc:sldMk cId="3823646011" sldId="312"/>
            <ac:picMk id="5" creationId="{8173CCBD-9289-292F-8F88-99D50989761F}"/>
          </ac:picMkLst>
        </pc:picChg>
        <pc:picChg chg="del">
          <ac:chgData name="Nino Philip Ramones" userId="1068934f-e3b4-4e88-ba23-4cb57230c594" providerId="ADAL" clId="{DA43502D-6843-46E4-84F3-6183129FD404}" dt="2023-04-28T06:49:37.508" v="4549" actId="478"/>
          <ac:picMkLst>
            <pc:docMk/>
            <pc:sldMk cId="3823646011" sldId="312"/>
            <ac:picMk id="12" creationId="{EAC0C5BE-30E4-6A91-5AD2-F08F25D9F128}"/>
          </ac:picMkLst>
        </pc:picChg>
        <pc:picChg chg="add del mod">
          <ac:chgData name="Nino Philip Ramones" userId="1068934f-e3b4-4e88-ba23-4cb57230c594" providerId="ADAL" clId="{DA43502D-6843-46E4-84F3-6183129FD404}" dt="2023-04-28T06:50:21.979" v="4561" actId="478"/>
          <ac:picMkLst>
            <pc:docMk/>
            <pc:sldMk cId="3823646011" sldId="312"/>
            <ac:picMk id="14" creationId="{D16246E4-9331-801F-5651-685243039986}"/>
          </ac:picMkLst>
        </pc:picChg>
      </pc:sldChg>
      <pc:sldChg chg="addSp delSp modSp add mod">
        <pc:chgData name="Nino Philip Ramones" userId="1068934f-e3b4-4e88-ba23-4cb57230c594" providerId="ADAL" clId="{DA43502D-6843-46E4-84F3-6183129FD404}" dt="2023-04-28T08:59:11.154" v="8526" actId="20577"/>
        <pc:sldMkLst>
          <pc:docMk/>
          <pc:sldMk cId="2343572440" sldId="313"/>
        </pc:sldMkLst>
        <pc:spChg chg="mod">
          <ac:chgData name="Nino Philip Ramones" userId="1068934f-e3b4-4e88-ba23-4cb57230c594" providerId="ADAL" clId="{DA43502D-6843-46E4-84F3-6183129FD404}" dt="2023-04-28T08:11:40.694" v="5295" actId="20577"/>
          <ac:spMkLst>
            <pc:docMk/>
            <pc:sldMk cId="2343572440" sldId="313"/>
            <ac:spMk id="2" creationId="{05373617-D585-BAF0-0B5B-D2CF324A4D6B}"/>
          </ac:spMkLst>
        </pc:spChg>
        <pc:spChg chg="mod">
          <ac:chgData name="Nino Philip Ramones" userId="1068934f-e3b4-4e88-ba23-4cb57230c594" providerId="ADAL" clId="{DA43502D-6843-46E4-84F3-6183129FD404}" dt="2023-04-28T08:28:24.274" v="6033" actId="20577"/>
          <ac:spMkLst>
            <pc:docMk/>
            <pc:sldMk cId="2343572440" sldId="313"/>
            <ac:spMk id="6" creationId="{1C139C71-43D8-DA15-F46A-8598CDF1F78A}"/>
          </ac:spMkLst>
        </pc:spChg>
        <pc:spChg chg="add mod">
          <ac:chgData name="Nino Philip Ramones" userId="1068934f-e3b4-4e88-ba23-4cb57230c594" providerId="ADAL" clId="{DA43502D-6843-46E4-84F3-6183129FD404}" dt="2023-04-28T08:19:22.505" v="5395" actId="20577"/>
          <ac:spMkLst>
            <pc:docMk/>
            <pc:sldMk cId="2343572440" sldId="313"/>
            <ac:spMk id="16" creationId="{F26C401D-517A-7F00-B0A5-B053F98F392F}"/>
          </ac:spMkLst>
        </pc:spChg>
        <pc:spChg chg="add mod">
          <ac:chgData name="Nino Philip Ramones" userId="1068934f-e3b4-4e88-ba23-4cb57230c594" providerId="ADAL" clId="{DA43502D-6843-46E4-84F3-6183129FD404}" dt="2023-04-28T08:19:53.154" v="5473" actId="20577"/>
          <ac:spMkLst>
            <pc:docMk/>
            <pc:sldMk cId="2343572440" sldId="313"/>
            <ac:spMk id="17" creationId="{DB0C0972-EB44-3614-E2BD-3838B27DB8C9}"/>
          </ac:spMkLst>
        </pc:spChg>
        <pc:spChg chg="add mod">
          <ac:chgData name="Nino Philip Ramones" userId="1068934f-e3b4-4e88-ba23-4cb57230c594" providerId="ADAL" clId="{DA43502D-6843-46E4-84F3-6183129FD404}" dt="2023-04-28T08:27:08.253" v="5832" actId="1035"/>
          <ac:spMkLst>
            <pc:docMk/>
            <pc:sldMk cId="2343572440" sldId="313"/>
            <ac:spMk id="18" creationId="{43F1E15F-9BB2-CD25-5196-D9C3631392D8}"/>
          </ac:spMkLst>
        </pc:spChg>
        <pc:spChg chg="mod">
          <ac:chgData name="Nino Philip Ramones" userId="1068934f-e3b4-4e88-ba23-4cb57230c594" providerId="ADAL" clId="{DA43502D-6843-46E4-84F3-6183129FD404}" dt="2023-04-28T08:59:11.154" v="8526" actId="20577"/>
          <ac:spMkLst>
            <pc:docMk/>
            <pc:sldMk cId="2343572440" sldId="313"/>
            <ac:spMk id="20" creationId="{99094F09-480B-BC12-6268-5E55DC8820B2}"/>
          </ac:spMkLst>
        </pc:spChg>
        <pc:grpChg chg="add mod">
          <ac:chgData name="Nino Philip Ramones" userId="1068934f-e3b4-4e88-ba23-4cb57230c594" providerId="ADAL" clId="{DA43502D-6843-46E4-84F3-6183129FD404}" dt="2023-04-28T08:17:42.765" v="5333" actId="1036"/>
          <ac:grpSpMkLst>
            <pc:docMk/>
            <pc:sldMk cId="2343572440" sldId="313"/>
            <ac:grpSpMk id="15" creationId="{FF9D61F7-8F43-E732-FC4E-9CFA4EF6D18A}"/>
          </ac:grpSpMkLst>
        </pc:grpChg>
        <pc:picChg chg="del">
          <ac:chgData name="Nino Philip Ramones" userId="1068934f-e3b4-4e88-ba23-4cb57230c594" providerId="ADAL" clId="{DA43502D-6843-46E4-84F3-6183129FD404}" dt="2023-04-28T08:11:42.524" v="5296" actId="478"/>
          <ac:picMkLst>
            <pc:docMk/>
            <pc:sldMk cId="2343572440" sldId="313"/>
            <ac:picMk id="4" creationId="{27830053-3638-4D3A-0881-FC28C5E232DA}"/>
          </ac:picMkLst>
        </pc:picChg>
        <pc:picChg chg="add mod">
          <ac:chgData name="Nino Philip Ramones" userId="1068934f-e3b4-4e88-ba23-4cb57230c594" providerId="ADAL" clId="{DA43502D-6843-46E4-84F3-6183129FD404}" dt="2023-04-28T08:17:32.041" v="5331" actId="164"/>
          <ac:picMkLst>
            <pc:docMk/>
            <pc:sldMk cId="2343572440" sldId="313"/>
            <ac:picMk id="5" creationId="{670940FF-FFF9-4739-DE35-C04D808FBD75}"/>
          </ac:picMkLst>
        </pc:picChg>
        <pc:picChg chg="add mod">
          <ac:chgData name="Nino Philip Ramones" userId="1068934f-e3b4-4e88-ba23-4cb57230c594" providerId="ADAL" clId="{DA43502D-6843-46E4-84F3-6183129FD404}" dt="2023-04-28T08:31:04.381" v="6034" actId="14100"/>
          <ac:picMkLst>
            <pc:docMk/>
            <pc:sldMk cId="2343572440" sldId="313"/>
            <ac:picMk id="12" creationId="{BE4CC6B2-2F28-5038-F88B-6F5857F68F79}"/>
          </ac:picMkLst>
        </pc:picChg>
        <pc:picChg chg="add mod">
          <ac:chgData name="Nino Philip Ramones" userId="1068934f-e3b4-4e88-ba23-4cb57230c594" providerId="ADAL" clId="{DA43502D-6843-46E4-84F3-6183129FD404}" dt="2023-04-28T08:17:32.041" v="5331" actId="164"/>
          <ac:picMkLst>
            <pc:docMk/>
            <pc:sldMk cId="2343572440" sldId="313"/>
            <ac:picMk id="14" creationId="{1A44F848-CCEE-6EBF-BB54-AF3D8D6CBA39}"/>
          </ac:picMkLst>
        </pc:picChg>
      </pc:sldChg>
      <pc:sldChg chg="addSp delSp modSp add mod">
        <pc:chgData name="Nino Philip Ramones" userId="1068934f-e3b4-4e88-ba23-4cb57230c594" providerId="ADAL" clId="{DA43502D-6843-46E4-84F3-6183129FD404}" dt="2023-04-28T08:59:47.764" v="8532" actId="20577"/>
        <pc:sldMkLst>
          <pc:docMk/>
          <pc:sldMk cId="1452955581" sldId="314"/>
        </pc:sldMkLst>
        <pc:spChg chg="mod">
          <ac:chgData name="Nino Philip Ramones" userId="1068934f-e3b4-4e88-ba23-4cb57230c594" providerId="ADAL" clId="{DA43502D-6843-46E4-84F3-6183129FD404}" dt="2023-04-28T08:59:47.764" v="8532" actId="20577"/>
          <ac:spMkLst>
            <pc:docMk/>
            <pc:sldMk cId="1452955581" sldId="314"/>
            <ac:spMk id="6" creationId="{1C139C71-43D8-DA15-F46A-8598CDF1F78A}"/>
          </ac:spMkLst>
        </pc:spChg>
        <pc:spChg chg="del">
          <ac:chgData name="Nino Philip Ramones" userId="1068934f-e3b4-4e88-ba23-4cb57230c594" providerId="ADAL" clId="{DA43502D-6843-46E4-84F3-6183129FD404}" dt="2023-04-28T08:31:31.984" v="6037" actId="478"/>
          <ac:spMkLst>
            <pc:docMk/>
            <pc:sldMk cId="1452955581" sldId="314"/>
            <ac:spMk id="16" creationId="{F26C401D-517A-7F00-B0A5-B053F98F392F}"/>
          </ac:spMkLst>
        </pc:spChg>
        <pc:spChg chg="del">
          <ac:chgData name="Nino Philip Ramones" userId="1068934f-e3b4-4e88-ba23-4cb57230c594" providerId="ADAL" clId="{DA43502D-6843-46E4-84F3-6183129FD404}" dt="2023-04-28T08:31:31.984" v="6037" actId="478"/>
          <ac:spMkLst>
            <pc:docMk/>
            <pc:sldMk cId="1452955581" sldId="314"/>
            <ac:spMk id="17" creationId="{DB0C0972-EB44-3614-E2BD-3838B27DB8C9}"/>
          </ac:spMkLst>
        </pc:spChg>
        <pc:spChg chg="mod">
          <ac:chgData name="Nino Philip Ramones" userId="1068934f-e3b4-4e88-ba23-4cb57230c594" providerId="ADAL" clId="{DA43502D-6843-46E4-84F3-6183129FD404}" dt="2023-04-28T08:52:21.559" v="7484" actId="1036"/>
          <ac:spMkLst>
            <pc:docMk/>
            <pc:sldMk cId="1452955581" sldId="314"/>
            <ac:spMk id="18" creationId="{43F1E15F-9BB2-CD25-5196-D9C3631392D8}"/>
          </ac:spMkLst>
        </pc:spChg>
        <pc:spChg chg="del mod">
          <ac:chgData name="Nino Philip Ramones" userId="1068934f-e3b4-4e88-ba23-4cb57230c594" providerId="ADAL" clId="{DA43502D-6843-46E4-84F3-6183129FD404}" dt="2023-04-28T08:31:38.716" v="6039" actId="478"/>
          <ac:spMkLst>
            <pc:docMk/>
            <pc:sldMk cId="1452955581" sldId="314"/>
            <ac:spMk id="20" creationId="{99094F09-480B-BC12-6268-5E55DC8820B2}"/>
          </ac:spMkLst>
        </pc:spChg>
        <pc:grpChg chg="del">
          <ac:chgData name="Nino Philip Ramones" userId="1068934f-e3b4-4e88-ba23-4cb57230c594" providerId="ADAL" clId="{DA43502D-6843-46E4-84F3-6183129FD404}" dt="2023-04-28T08:31:28.705" v="6036" actId="478"/>
          <ac:grpSpMkLst>
            <pc:docMk/>
            <pc:sldMk cId="1452955581" sldId="314"/>
            <ac:grpSpMk id="15" creationId="{FF9D61F7-8F43-E732-FC4E-9CFA4EF6D18A}"/>
          </ac:grpSpMkLst>
        </pc:grpChg>
        <pc:graphicFrameChg chg="add del">
          <ac:chgData name="Nino Philip Ramones" userId="1068934f-e3b4-4e88-ba23-4cb57230c594" providerId="ADAL" clId="{DA43502D-6843-46E4-84F3-6183129FD404}" dt="2023-04-28T08:32:59.499" v="6041" actId="478"/>
          <ac:graphicFrameMkLst>
            <pc:docMk/>
            <pc:sldMk cId="1452955581" sldId="314"/>
            <ac:graphicFrameMk id="3" creationId="{C6807988-4F4B-8F07-E1BA-4754A032B813}"/>
          </ac:graphicFrameMkLst>
        </pc:graphicFrameChg>
        <pc:graphicFrameChg chg="add mod modGraphic">
          <ac:chgData name="Nino Philip Ramones" userId="1068934f-e3b4-4e88-ba23-4cb57230c594" providerId="ADAL" clId="{DA43502D-6843-46E4-84F3-6183129FD404}" dt="2023-04-28T08:48:12.798" v="6560" actId="20577"/>
          <ac:graphicFrameMkLst>
            <pc:docMk/>
            <pc:sldMk cId="1452955581" sldId="314"/>
            <ac:graphicFrameMk id="4" creationId="{A0D8E578-8168-EA3D-E516-D0237EBB3EDC}"/>
          </ac:graphicFrameMkLst>
        </pc:graphicFrameChg>
      </pc:sldChg>
      <pc:sldChg chg="add del">
        <pc:chgData name="Nino Philip Ramones" userId="1068934f-e3b4-4e88-ba23-4cb57230c594" providerId="ADAL" clId="{DA43502D-6843-46E4-84F3-6183129FD404}" dt="2023-04-28T08:11:20.025" v="5262" actId="47"/>
        <pc:sldMkLst>
          <pc:docMk/>
          <pc:sldMk cId="3428751996" sldId="314"/>
        </pc:sldMkLst>
      </pc:sldChg>
    </pc:docChg>
  </pc:docChgLst>
  <pc:docChgLst>
    <pc:chgData name="Nino Philip Ramones" userId="1068934f-e3b4-4e88-ba23-4cb57230c594" providerId="ADAL" clId="{24F58DCD-F390-4AEC-A31A-83098421CBE6}"/>
    <pc:docChg chg="undo custSel addSld delSld modSld">
      <pc:chgData name="Nino Philip Ramones" userId="1068934f-e3b4-4e88-ba23-4cb57230c594" providerId="ADAL" clId="{24F58DCD-F390-4AEC-A31A-83098421CBE6}" dt="2023-07-03T06:16:53.865" v="7103" actId="20577"/>
      <pc:docMkLst>
        <pc:docMk/>
      </pc:docMkLst>
      <pc:sldChg chg="modSp mod">
        <pc:chgData name="Nino Philip Ramones" userId="1068934f-e3b4-4e88-ba23-4cb57230c594" providerId="ADAL" clId="{24F58DCD-F390-4AEC-A31A-83098421CBE6}" dt="2023-07-03T06:16:53.865" v="7103" actId="20577"/>
        <pc:sldMkLst>
          <pc:docMk/>
          <pc:sldMk cId="2902220017" sldId="260"/>
        </pc:sldMkLst>
        <pc:spChg chg="mod">
          <ac:chgData name="Nino Philip Ramones" userId="1068934f-e3b4-4e88-ba23-4cb57230c594" providerId="ADAL" clId="{24F58DCD-F390-4AEC-A31A-83098421CBE6}" dt="2023-07-03T06:16:53.865" v="7103" actId="20577"/>
          <ac:spMkLst>
            <pc:docMk/>
            <pc:sldMk cId="2902220017" sldId="260"/>
            <ac:spMk id="8" creationId="{E55C9784-2997-4509-E882-733A19888A3E}"/>
          </ac:spMkLst>
        </pc:spChg>
        <pc:spChg chg="mod">
          <ac:chgData name="Nino Philip Ramones" userId="1068934f-e3b4-4e88-ba23-4cb57230c594" providerId="ADAL" clId="{24F58DCD-F390-4AEC-A31A-83098421CBE6}" dt="2023-07-03T05:12:18.300" v="13" actId="1076"/>
          <ac:spMkLst>
            <pc:docMk/>
            <pc:sldMk cId="2902220017" sldId="260"/>
            <ac:spMk id="14" creationId="{86CD694D-7914-A6C9-97B8-2823F7984CDE}"/>
          </ac:spMkLst>
        </pc:spChg>
      </pc:sldChg>
      <pc:sldChg chg="modSp mod">
        <pc:chgData name="Nino Philip Ramones" userId="1068934f-e3b4-4e88-ba23-4cb57230c594" providerId="ADAL" clId="{24F58DCD-F390-4AEC-A31A-83098421CBE6}" dt="2023-07-03T05:20:37.491" v="1122" actId="1036"/>
        <pc:sldMkLst>
          <pc:docMk/>
          <pc:sldMk cId="4215421811" sldId="261"/>
        </pc:sldMkLst>
        <pc:spChg chg="mod">
          <ac:chgData name="Nino Philip Ramones" userId="1068934f-e3b4-4e88-ba23-4cb57230c594" providerId="ADAL" clId="{24F58DCD-F390-4AEC-A31A-83098421CBE6}" dt="2023-07-03T05:20:31.291" v="1110" actId="20577"/>
          <ac:spMkLst>
            <pc:docMk/>
            <pc:sldMk cId="4215421811" sldId="261"/>
            <ac:spMk id="6" creationId="{1C139C71-43D8-DA15-F46A-8598CDF1F78A}"/>
          </ac:spMkLst>
        </pc:spChg>
        <pc:spChg chg="mod">
          <ac:chgData name="Nino Philip Ramones" userId="1068934f-e3b4-4e88-ba23-4cb57230c594" providerId="ADAL" clId="{24F58DCD-F390-4AEC-A31A-83098421CBE6}" dt="2023-07-03T05:17:13.315" v="570" actId="20577"/>
          <ac:spMkLst>
            <pc:docMk/>
            <pc:sldMk cId="4215421811" sldId="261"/>
            <ac:spMk id="7" creationId="{CB143D5A-4C51-CC45-02B5-43383CAA5C50}"/>
          </ac:spMkLst>
        </pc:spChg>
        <pc:spChg chg="mod">
          <ac:chgData name="Nino Philip Ramones" userId="1068934f-e3b4-4e88-ba23-4cb57230c594" providerId="ADAL" clId="{24F58DCD-F390-4AEC-A31A-83098421CBE6}" dt="2023-07-03T05:19:19.260" v="937" actId="20577"/>
          <ac:spMkLst>
            <pc:docMk/>
            <pc:sldMk cId="4215421811" sldId="261"/>
            <ac:spMk id="10" creationId="{AA624370-42F0-82DE-228F-BC78C798D723}"/>
          </ac:spMkLst>
        </pc:spChg>
        <pc:grpChg chg="mod">
          <ac:chgData name="Nino Philip Ramones" userId="1068934f-e3b4-4e88-ba23-4cb57230c594" providerId="ADAL" clId="{24F58DCD-F390-4AEC-A31A-83098421CBE6}" dt="2023-07-03T05:20:37.491" v="1122" actId="1036"/>
          <ac:grpSpMkLst>
            <pc:docMk/>
            <pc:sldMk cId="4215421811" sldId="261"/>
            <ac:grpSpMk id="9" creationId="{86565025-D585-4FE0-F5D0-00D60DC63201}"/>
          </ac:grpSpMkLst>
        </pc:grpChg>
        <pc:grpChg chg="mod">
          <ac:chgData name="Nino Philip Ramones" userId="1068934f-e3b4-4e88-ba23-4cb57230c594" providerId="ADAL" clId="{24F58DCD-F390-4AEC-A31A-83098421CBE6}" dt="2023-07-03T05:20:37.491" v="1122" actId="1036"/>
          <ac:grpSpMkLst>
            <pc:docMk/>
            <pc:sldMk cId="4215421811" sldId="261"/>
            <ac:grpSpMk id="28" creationId="{1E2DCC1B-E94A-BBE8-ED0F-0C36BBB2851B}"/>
          </ac:grpSpMkLst>
        </pc:grpChg>
      </pc:sldChg>
      <pc:sldChg chg="modSp mod">
        <pc:chgData name="Nino Philip Ramones" userId="1068934f-e3b4-4e88-ba23-4cb57230c594" providerId="ADAL" clId="{24F58DCD-F390-4AEC-A31A-83098421CBE6}" dt="2023-07-03T06:15:39.034" v="7101" actId="2711"/>
        <pc:sldMkLst>
          <pc:docMk/>
          <pc:sldMk cId="3042634148" sldId="281"/>
        </pc:sldMkLst>
        <pc:spChg chg="mod">
          <ac:chgData name="Nino Philip Ramones" userId="1068934f-e3b4-4e88-ba23-4cb57230c594" providerId="ADAL" clId="{24F58DCD-F390-4AEC-A31A-83098421CBE6}" dt="2023-07-03T06:14:16.114" v="7039" actId="20577"/>
          <ac:spMkLst>
            <pc:docMk/>
            <pc:sldMk cId="3042634148" sldId="281"/>
            <ac:spMk id="6" creationId="{1C139C71-43D8-DA15-F46A-8598CDF1F78A}"/>
          </ac:spMkLst>
        </pc:spChg>
        <pc:spChg chg="mod">
          <ac:chgData name="Nino Philip Ramones" userId="1068934f-e3b4-4e88-ba23-4cb57230c594" providerId="ADAL" clId="{24F58DCD-F390-4AEC-A31A-83098421CBE6}" dt="2023-07-03T06:14:25.776" v="7057" actId="1036"/>
          <ac:spMkLst>
            <pc:docMk/>
            <pc:sldMk cId="3042634148" sldId="281"/>
            <ac:spMk id="9" creationId="{A4C4677F-45AE-36EE-ABCE-397302091C1F}"/>
          </ac:spMkLst>
        </pc:spChg>
        <pc:spChg chg="mod">
          <ac:chgData name="Nino Philip Ramones" userId="1068934f-e3b4-4e88-ba23-4cb57230c594" providerId="ADAL" clId="{24F58DCD-F390-4AEC-A31A-83098421CBE6}" dt="2023-07-03T06:15:39.034" v="7101" actId="2711"/>
          <ac:spMkLst>
            <pc:docMk/>
            <pc:sldMk cId="3042634148" sldId="281"/>
            <ac:spMk id="15" creationId="{3DE590E7-D5BC-0018-437A-AE6E15E396B6}"/>
          </ac:spMkLst>
        </pc:spChg>
      </pc:sldChg>
      <pc:sldChg chg="addSp delSp modSp mod">
        <pc:chgData name="Nino Philip Ramones" userId="1068934f-e3b4-4e88-ba23-4cb57230c594" providerId="ADAL" clId="{24F58DCD-F390-4AEC-A31A-83098421CBE6}" dt="2023-07-03T05:52:04.162" v="3290" actId="122"/>
        <pc:sldMkLst>
          <pc:docMk/>
          <pc:sldMk cId="2474797160" sldId="288"/>
        </pc:sldMkLst>
        <pc:spChg chg="mod">
          <ac:chgData name="Nino Philip Ramones" userId="1068934f-e3b4-4e88-ba23-4cb57230c594" providerId="ADAL" clId="{24F58DCD-F390-4AEC-A31A-83098421CBE6}" dt="2023-07-03T05:43:45.195" v="2068" actId="20577"/>
          <ac:spMkLst>
            <pc:docMk/>
            <pc:sldMk cId="2474797160" sldId="288"/>
            <ac:spMk id="2" creationId="{05373617-D585-BAF0-0B5B-D2CF324A4D6B}"/>
          </ac:spMkLst>
        </pc:spChg>
        <pc:spChg chg="mod">
          <ac:chgData name="Nino Philip Ramones" userId="1068934f-e3b4-4e88-ba23-4cb57230c594" providerId="ADAL" clId="{24F58DCD-F390-4AEC-A31A-83098421CBE6}" dt="2023-07-03T05:30:22.840" v="2032" actId="20577"/>
          <ac:spMkLst>
            <pc:docMk/>
            <pc:sldMk cId="2474797160" sldId="288"/>
            <ac:spMk id="6" creationId="{1C139C71-43D8-DA15-F46A-8598CDF1F78A}"/>
          </ac:spMkLst>
        </pc:spChg>
        <pc:spChg chg="mod">
          <ac:chgData name="Nino Philip Ramones" userId="1068934f-e3b4-4e88-ba23-4cb57230c594" providerId="ADAL" clId="{24F58DCD-F390-4AEC-A31A-83098421CBE6}" dt="2023-07-03T05:52:04.162" v="3290" actId="122"/>
          <ac:spMkLst>
            <pc:docMk/>
            <pc:sldMk cId="2474797160" sldId="288"/>
            <ac:spMk id="12" creationId="{A03D9DDB-0911-CCC6-289E-FE03CE9C7E57}"/>
          </ac:spMkLst>
        </pc:spChg>
        <pc:spChg chg="del">
          <ac:chgData name="Nino Philip Ramones" userId="1068934f-e3b4-4e88-ba23-4cb57230c594" providerId="ADAL" clId="{24F58DCD-F390-4AEC-A31A-83098421CBE6}" dt="2023-07-03T05:24:21.081" v="1154" actId="478"/>
          <ac:spMkLst>
            <pc:docMk/>
            <pc:sldMk cId="2474797160" sldId="288"/>
            <ac:spMk id="18" creationId="{A7E5AFD1-F6B1-B2FC-4874-ABBABED498A2}"/>
          </ac:spMkLst>
        </pc:spChg>
        <pc:picChg chg="add mod">
          <ac:chgData name="Nino Philip Ramones" userId="1068934f-e3b4-4e88-ba23-4cb57230c594" providerId="ADAL" clId="{24F58DCD-F390-4AEC-A31A-83098421CBE6}" dt="2023-07-03T05:25:08.648" v="1164" actId="1076"/>
          <ac:picMkLst>
            <pc:docMk/>
            <pc:sldMk cId="2474797160" sldId="288"/>
            <ac:picMk id="7" creationId="{0A573466-B506-BE73-CBC0-88633508A137}"/>
          </ac:picMkLst>
        </pc:picChg>
        <pc:picChg chg="del">
          <ac:chgData name="Nino Philip Ramones" userId="1068934f-e3b4-4e88-ba23-4cb57230c594" providerId="ADAL" clId="{24F58DCD-F390-4AEC-A31A-83098421CBE6}" dt="2023-07-03T05:24:14.727" v="1152" actId="478"/>
          <ac:picMkLst>
            <pc:docMk/>
            <pc:sldMk cId="2474797160" sldId="288"/>
            <ac:picMk id="17" creationId="{F6AA28AE-6E32-053C-E7EB-15D6249EB910}"/>
          </ac:picMkLst>
        </pc:picChg>
      </pc:sldChg>
      <pc:sldChg chg="del">
        <pc:chgData name="Nino Philip Ramones" userId="1068934f-e3b4-4e88-ba23-4cb57230c594" providerId="ADAL" clId="{24F58DCD-F390-4AEC-A31A-83098421CBE6}" dt="2023-07-03T06:08:47.131" v="6023" actId="47"/>
        <pc:sldMkLst>
          <pc:docMk/>
          <pc:sldMk cId="1728350913" sldId="310"/>
        </pc:sldMkLst>
      </pc:sldChg>
      <pc:sldChg chg="del">
        <pc:chgData name="Nino Philip Ramones" userId="1068934f-e3b4-4e88-ba23-4cb57230c594" providerId="ADAL" clId="{24F58DCD-F390-4AEC-A31A-83098421CBE6}" dt="2023-07-03T06:08:47.131" v="6023" actId="47"/>
        <pc:sldMkLst>
          <pc:docMk/>
          <pc:sldMk cId="1585568692" sldId="311"/>
        </pc:sldMkLst>
      </pc:sldChg>
      <pc:sldChg chg="del">
        <pc:chgData name="Nino Philip Ramones" userId="1068934f-e3b4-4e88-ba23-4cb57230c594" providerId="ADAL" clId="{24F58DCD-F390-4AEC-A31A-83098421CBE6}" dt="2023-07-03T06:08:47.131" v="6023" actId="47"/>
        <pc:sldMkLst>
          <pc:docMk/>
          <pc:sldMk cId="2420865492" sldId="313"/>
        </pc:sldMkLst>
      </pc:sldChg>
      <pc:sldChg chg="del">
        <pc:chgData name="Nino Philip Ramones" userId="1068934f-e3b4-4e88-ba23-4cb57230c594" providerId="ADAL" clId="{24F58DCD-F390-4AEC-A31A-83098421CBE6}" dt="2023-07-03T06:08:47.131" v="6023" actId="47"/>
        <pc:sldMkLst>
          <pc:docMk/>
          <pc:sldMk cId="2295625150" sldId="314"/>
        </pc:sldMkLst>
      </pc:sldChg>
      <pc:sldChg chg="del">
        <pc:chgData name="Nino Philip Ramones" userId="1068934f-e3b4-4e88-ba23-4cb57230c594" providerId="ADAL" clId="{24F58DCD-F390-4AEC-A31A-83098421CBE6}" dt="2023-07-03T06:08:47.131" v="6023" actId="47"/>
        <pc:sldMkLst>
          <pc:docMk/>
          <pc:sldMk cId="2461466610" sldId="315"/>
        </pc:sldMkLst>
      </pc:sldChg>
      <pc:sldChg chg="del">
        <pc:chgData name="Nino Philip Ramones" userId="1068934f-e3b4-4e88-ba23-4cb57230c594" providerId="ADAL" clId="{24F58DCD-F390-4AEC-A31A-83098421CBE6}" dt="2023-07-03T06:08:47.131" v="6023" actId="47"/>
        <pc:sldMkLst>
          <pc:docMk/>
          <pc:sldMk cId="2476096582" sldId="316"/>
        </pc:sldMkLst>
      </pc:sldChg>
      <pc:sldChg chg="del">
        <pc:chgData name="Nino Philip Ramones" userId="1068934f-e3b4-4e88-ba23-4cb57230c594" providerId="ADAL" clId="{24F58DCD-F390-4AEC-A31A-83098421CBE6}" dt="2023-07-03T06:10:23.622" v="6217" actId="47"/>
        <pc:sldMkLst>
          <pc:docMk/>
          <pc:sldMk cId="3408683820" sldId="317"/>
        </pc:sldMkLst>
      </pc:sldChg>
      <pc:sldChg chg="addSp delSp modSp add mod">
        <pc:chgData name="Nino Philip Ramones" userId="1068934f-e3b4-4e88-ba23-4cb57230c594" providerId="ADAL" clId="{24F58DCD-F390-4AEC-A31A-83098421CBE6}" dt="2023-07-03T05:52:08.194" v="3291" actId="122"/>
        <pc:sldMkLst>
          <pc:docMk/>
          <pc:sldMk cId="3604276492" sldId="318"/>
        </pc:sldMkLst>
        <pc:spChg chg="mod">
          <ac:chgData name="Nino Philip Ramones" userId="1068934f-e3b4-4e88-ba23-4cb57230c594" providerId="ADAL" clId="{24F58DCD-F390-4AEC-A31A-83098421CBE6}" dt="2023-07-03T05:43:52.697" v="2091" actId="20577"/>
          <ac:spMkLst>
            <pc:docMk/>
            <pc:sldMk cId="3604276492" sldId="318"/>
            <ac:spMk id="2" creationId="{05373617-D585-BAF0-0B5B-D2CF324A4D6B}"/>
          </ac:spMkLst>
        </pc:spChg>
        <pc:spChg chg="mod">
          <ac:chgData name="Nino Philip Ramones" userId="1068934f-e3b4-4e88-ba23-4cb57230c594" providerId="ADAL" clId="{24F58DCD-F390-4AEC-A31A-83098421CBE6}" dt="2023-07-03T05:49:47.807" v="3038" actId="2711"/>
          <ac:spMkLst>
            <pc:docMk/>
            <pc:sldMk cId="3604276492" sldId="318"/>
            <ac:spMk id="6" creationId="{1C139C71-43D8-DA15-F46A-8598CDF1F78A}"/>
          </ac:spMkLst>
        </pc:spChg>
        <pc:spChg chg="mod">
          <ac:chgData name="Nino Philip Ramones" userId="1068934f-e3b4-4e88-ba23-4cb57230c594" providerId="ADAL" clId="{24F58DCD-F390-4AEC-A31A-83098421CBE6}" dt="2023-07-03T05:52:08.194" v="3291" actId="122"/>
          <ac:spMkLst>
            <pc:docMk/>
            <pc:sldMk cId="3604276492" sldId="318"/>
            <ac:spMk id="12" creationId="{A03D9DDB-0911-CCC6-289E-FE03CE9C7E57}"/>
          </ac:spMkLst>
        </pc:spChg>
        <pc:picChg chg="del">
          <ac:chgData name="Nino Philip Ramones" userId="1068934f-e3b4-4e88-ba23-4cb57230c594" providerId="ADAL" clId="{24F58DCD-F390-4AEC-A31A-83098421CBE6}" dt="2023-07-03T05:43:56.805" v="2092" actId="478"/>
          <ac:picMkLst>
            <pc:docMk/>
            <pc:sldMk cId="3604276492" sldId="318"/>
            <ac:picMk id="7" creationId="{0A573466-B506-BE73-CBC0-88633508A137}"/>
          </ac:picMkLst>
        </pc:picChg>
        <pc:picChg chg="add mod">
          <ac:chgData name="Nino Philip Ramones" userId="1068934f-e3b4-4e88-ba23-4cb57230c594" providerId="ADAL" clId="{24F58DCD-F390-4AEC-A31A-83098421CBE6}" dt="2023-07-03T05:44:39.380" v="2111" actId="1035"/>
          <ac:picMkLst>
            <pc:docMk/>
            <pc:sldMk cId="3604276492" sldId="318"/>
            <ac:picMk id="8" creationId="{AF91C839-D5C1-92C3-FF9A-7304FAC8B57E}"/>
          </ac:picMkLst>
        </pc:picChg>
      </pc:sldChg>
      <pc:sldChg chg="addSp delSp modSp add mod">
        <pc:chgData name="Nino Philip Ramones" userId="1068934f-e3b4-4e88-ba23-4cb57230c594" providerId="ADAL" clId="{24F58DCD-F390-4AEC-A31A-83098421CBE6}" dt="2023-07-03T05:55:20.141" v="3902" actId="20577"/>
        <pc:sldMkLst>
          <pc:docMk/>
          <pc:sldMk cId="3148705345" sldId="319"/>
        </pc:sldMkLst>
        <pc:spChg chg="mod">
          <ac:chgData name="Nino Philip Ramones" userId="1068934f-e3b4-4e88-ba23-4cb57230c594" providerId="ADAL" clId="{24F58DCD-F390-4AEC-A31A-83098421CBE6}" dt="2023-07-03T05:50:43.457" v="3121" actId="20577"/>
          <ac:spMkLst>
            <pc:docMk/>
            <pc:sldMk cId="3148705345" sldId="319"/>
            <ac:spMk id="2" creationId="{05373617-D585-BAF0-0B5B-D2CF324A4D6B}"/>
          </ac:spMkLst>
        </pc:spChg>
        <pc:spChg chg="mod">
          <ac:chgData name="Nino Philip Ramones" userId="1068934f-e3b4-4e88-ba23-4cb57230c594" providerId="ADAL" clId="{24F58DCD-F390-4AEC-A31A-83098421CBE6}" dt="2023-07-03T05:55:20.141" v="3902" actId="20577"/>
          <ac:spMkLst>
            <pc:docMk/>
            <pc:sldMk cId="3148705345" sldId="319"/>
            <ac:spMk id="6" creationId="{1C139C71-43D8-DA15-F46A-8598CDF1F78A}"/>
          </ac:spMkLst>
        </pc:spChg>
        <pc:spChg chg="mod">
          <ac:chgData name="Nino Philip Ramones" userId="1068934f-e3b4-4e88-ba23-4cb57230c594" providerId="ADAL" clId="{24F58DCD-F390-4AEC-A31A-83098421CBE6}" dt="2023-07-03T05:52:42.605" v="3361" actId="20577"/>
          <ac:spMkLst>
            <pc:docMk/>
            <pc:sldMk cId="3148705345" sldId="319"/>
            <ac:spMk id="12" creationId="{A03D9DDB-0911-CCC6-289E-FE03CE9C7E57}"/>
          </ac:spMkLst>
        </pc:spChg>
        <pc:picChg chg="add mod">
          <ac:chgData name="Nino Philip Ramones" userId="1068934f-e3b4-4e88-ba23-4cb57230c594" providerId="ADAL" clId="{24F58DCD-F390-4AEC-A31A-83098421CBE6}" dt="2023-07-03T05:51:05.932" v="3128" actId="1076"/>
          <ac:picMkLst>
            <pc:docMk/>
            <pc:sldMk cId="3148705345" sldId="319"/>
            <ac:picMk id="7" creationId="{D67C4331-2B2E-9181-0F27-5D4C0887B7E3}"/>
          </ac:picMkLst>
        </pc:picChg>
        <pc:picChg chg="del">
          <ac:chgData name="Nino Philip Ramones" userId="1068934f-e3b4-4e88-ba23-4cb57230c594" providerId="ADAL" clId="{24F58DCD-F390-4AEC-A31A-83098421CBE6}" dt="2023-07-03T05:50:06.955" v="3066" actId="478"/>
          <ac:picMkLst>
            <pc:docMk/>
            <pc:sldMk cId="3148705345" sldId="319"/>
            <ac:picMk id="8" creationId="{AF91C839-D5C1-92C3-FF9A-7304FAC8B57E}"/>
          </ac:picMkLst>
        </pc:picChg>
      </pc:sldChg>
      <pc:sldChg chg="addSp delSp modSp add mod">
        <pc:chgData name="Nino Philip Ramones" userId="1068934f-e3b4-4e88-ba23-4cb57230c594" providerId="ADAL" clId="{24F58DCD-F390-4AEC-A31A-83098421CBE6}" dt="2023-07-03T06:01:16.333" v="4856" actId="2711"/>
        <pc:sldMkLst>
          <pc:docMk/>
          <pc:sldMk cId="3334872130" sldId="320"/>
        </pc:sldMkLst>
        <pc:spChg chg="mod">
          <ac:chgData name="Nino Philip Ramones" userId="1068934f-e3b4-4e88-ba23-4cb57230c594" providerId="ADAL" clId="{24F58DCD-F390-4AEC-A31A-83098421CBE6}" dt="2023-07-03T05:55:29.478" v="3918" actId="20577"/>
          <ac:spMkLst>
            <pc:docMk/>
            <pc:sldMk cId="3334872130" sldId="320"/>
            <ac:spMk id="2" creationId="{05373617-D585-BAF0-0B5B-D2CF324A4D6B}"/>
          </ac:spMkLst>
        </pc:spChg>
        <pc:spChg chg="del">
          <ac:chgData name="Nino Philip Ramones" userId="1068934f-e3b4-4e88-ba23-4cb57230c594" providerId="ADAL" clId="{24F58DCD-F390-4AEC-A31A-83098421CBE6}" dt="2023-07-03T05:57:11.992" v="4196" actId="478"/>
          <ac:spMkLst>
            <pc:docMk/>
            <pc:sldMk cId="3334872130" sldId="320"/>
            <ac:spMk id="6" creationId="{1C139C71-43D8-DA15-F46A-8598CDF1F78A}"/>
          </ac:spMkLst>
        </pc:spChg>
        <pc:spChg chg="mod">
          <ac:chgData name="Nino Philip Ramones" userId="1068934f-e3b4-4e88-ba23-4cb57230c594" providerId="ADAL" clId="{24F58DCD-F390-4AEC-A31A-83098421CBE6}" dt="2023-07-03T05:57:37.891" v="4209" actId="1036"/>
          <ac:spMkLst>
            <pc:docMk/>
            <pc:sldMk cId="3334872130" sldId="320"/>
            <ac:spMk id="12" creationId="{A03D9DDB-0911-CCC6-289E-FE03CE9C7E57}"/>
          </ac:spMkLst>
        </pc:spChg>
        <pc:spChg chg="add mod">
          <ac:chgData name="Nino Philip Ramones" userId="1068934f-e3b4-4e88-ba23-4cb57230c594" providerId="ADAL" clId="{24F58DCD-F390-4AEC-A31A-83098421CBE6}" dt="2023-07-03T06:01:16.333" v="4856" actId="2711"/>
          <ac:spMkLst>
            <pc:docMk/>
            <pc:sldMk cId="3334872130" sldId="320"/>
            <ac:spMk id="14" creationId="{FB76228B-9817-014B-42CC-6286627DDC2E}"/>
          </ac:spMkLst>
        </pc:spChg>
        <pc:picChg chg="del">
          <ac:chgData name="Nino Philip Ramones" userId="1068934f-e3b4-4e88-ba23-4cb57230c594" providerId="ADAL" clId="{24F58DCD-F390-4AEC-A31A-83098421CBE6}" dt="2023-07-03T05:55:31.811" v="3919" actId="478"/>
          <ac:picMkLst>
            <pc:docMk/>
            <pc:sldMk cId="3334872130" sldId="320"/>
            <ac:picMk id="7" creationId="{D67C4331-2B2E-9181-0F27-5D4C0887B7E3}"/>
          </ac:picMkLst>
        </pc:picChg>
        <pc:picChg chg="add mod">
          <ac:chgData name="Nino Philip Ramones" userId="1068934f-e3b4-4e88-ba23-4cb57230c594" providerId="ADAL" clId="{24F58DCD-F390-4AEC-A31A-83098421CBE6}" dt="2023-07-03T05:57:28.482" v="4204" actId="1036"/>
          <ac:picMkLst>
            <pc:docMk/>
            <pc:sldMk cId="3334872130" sldId="320"/>
            <ac:picMk id="8" creationId="{7EC9434F-7E6F-8922-0DE5-303C938531F8}"/>
          </ac:picMkLst>
        </pc:picChg>
        <pc:picChg chg="add del mod">
          <ac:chgData name="Nino Philip Ramones" userId="1068934f-e3b4-4e88-ba23-4cb57230c594" providerId="ADAL" clId="{24F58DCD-F390-4AEC-A31A-83098421CBE6}" dt="2023-07-03T05:57:50.886" v="4210" actId="478"/>
          <ac:picMkLst>
            <pc:docMk/>
            <pc:sldMk cId="3334872130" sldId="320"/>
            <ac:picMk id="10" creationId="{D911A8A4-8194-2B9B-28F1-24173D0844AB}"/>
          </ac:picMkLst>
        </pc:picChg>
      </pc:sldChg>
      <pc:sldChg chg="addSp delSp modSp add mod">
        <pc:chgData name="Nino Philip Ramones" userId="1068934f-e3b4-4e88-ba23-4cb57230c594" providerId="ADAL" clId="{24F58DCD-F390-4AEC-A31A-83098421CBE6}" dt="2023-07-03T06:10:18.445" v="6216" actId="2711"/>
        <pc:sldMkLst>
          <pc:docMk/>
          <pc:sldMk cId="1584875263" sldId="321"/>
        </pc:sldMkLst>
        <pc:spChg chg="mod">
          <ac:chgData name="Nino Philip Ramones" userId="1068934f-e3b4-4e88-ba23-4cb57230c594" providerId="ADAL" clId="{24F58DCD-F390-4AEC-A31A-83098421CBE6}" dt="2023-07-03T06:01:45.873" v="4875" actId="20577"/>
          <ac:spMkLst>
            <pc:docMk/>
            <pc:sldMk cId="1584875263" sldId="321"/>
            <ac:spMk id="2" creationId="{05373617-D585-BAF0-0B5B-D2CF324A4D6B}"/>
          </ac:spMkLst>
        </pc:spChg>
        <pc:spChg chg="mod">
          <ac:chgData name="Nino Philip Ramones" userId="1068934f-e3b4-4e88-ba23-4cb57230c594" providerId="ADAL" clId="{24F58DCD-F390-4AEC-A31A-83098421CBE6}" dt="2023-07-03T06:10:00.726" v="6212" actId="20577"/>
          <ac:spMkLst>
            <pc:docMk/>
            <pc:sldMk cId="1584875263" sldId="321"/>
            <ac:spMk id="12" creationId="{A03D9DDB-0911-CCC6-289E-FE03CE9C7E57}"/>
          </ac:spMkLst>
        </pc:spChg>
        <pc:spChg chg="mod">
          <ac:chgData name="Nino Philip Ramones" userId="1068934f-e3b4-4e88-ba23-4cb57230c594" providerId="ADAL" clId="{24F58DCD-F390-4AEC-A31A-83098421CBE6}" dt="2023-07-03T06:10:18.445" v="6216" actId="2711"/>
          <ac:spMkLst>
            <pc:docMk/>
            <pc:sldMk cId="1584875263" sldId="321"/>
            <ac:spMk id="14" creationId="{FB76228B-9817-014B-42CC-6286627DDC2E}"/>
          </ac:spMkLst>
        </pc:spChg>
        <pc:picChg chg="add mod">
          <ac:chgData name="Nino Philip Ramones" userId="1068934f-e3b4-4e88-ba23-4cb57230c594" providerId="ADAL" clId="{24F58DCD-F390-4AEC-A31A-83098421CBE6}" dt="2023-07-03T06:08:21.507" v="6013" actId="14100"/>
          <ac:picMkLst>
            <pc:docMk/>
            <pc:sldMk cId="1584875263" sldId="321"/>
            <ac:picMk id="6" creationId="{AE4B16BC-FEFE-B3DF-A0DA-43584A43B7A4}"/>
          </ac:picMkLst>
        </pc:picChg>
        <pc:picChg chg="del">
          <ac:chgData name="Nino Philip Ramones" userId="1068934f-e3b4-4e88-ba23-4cb57230c594" providerId="ADAL" clId="{24F58DCD-F390-4AEC-A31A-83098421CBE6}" dt="2023-07-03T06:01:47.451" v="4876" actId="478"/>
          <ac:picMkLst>
            <pc:docMk/>
            <pc:sldMk cId="1584875263" sldId="321"/>
            <ac:picMk id="8" creationId="{7EC9434F-7E6F-8922-0DE5-303C938531F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621B3-E674-4F96-96CA-53521C5F9889}" type="datetimeFigureOut">
              <a:rPr lang="en-US" smtClean="0"/>
              <a:t>7/3/2023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130C3-D2D5-49D3-AE68-A9497CD82051}" type="slidenum">
              <a:rPr lang="en-US" smtClean="0"/>
              <a:t>‹#›</a:t>
            </a:fld>
            <a:endParaRPr lang="en-US"/>
          </a:p>
        </p:txBody>
      </p:sp>
    </p:spTree>
    <p:extLst>
      <p:ext uri="{BB962C8B-B14F-4D97-AF65-F5344CB8AC3E}">
        <p14:creationId xmlns:p14="http://schemas.microsoft.com/office/powerpoint/2010/main" val="235800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2130C3-D2D5-49D3-AE68-A9497CD82051}" type="slidenum">
              <a:rPr lang="en-US" smtClean="0"/>
              <a:t>12</a:t>
            </a:fld>
            <a:endParaRPr lang="en-US"/>
          </a:p>
        </p:txBody>
      </p:sp>
    </p:spTree>
    <p:extLst>
      <p:ext uri="{BB962C8B-B14F-4D97-AF65-F5344CB8AC3E}">
        <p14:creationId xmlns:p14="http://schemas.microsoft.com/office/powerpoint/2010/main" val="4068707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2D2130C3-D2D5-49D3-AE68-A9497CD82051}" type="slidenum">
              <a:rPr lang="en-US" smtClean="0"/>
              <a:t>14</a:t>
            </a:fld>
            <a:endParaRPr lang="en-US"/>
          </a:p>
        </p:txBody>
      </p:sp>
    </p:spTree>
    <p:extLst>
      <p:ext uri="{BB962C8B-B14F-4D97-AF65-F5344CB8AC3E}">
        <p14:creationId xmlns:p14="http://schemas.microsoft.com/office/powerpoint/2010/main" val="78405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a:t>Click to edit Master title style</a:t>
            </a:r>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1535113"/>
            <a:ext cx="30301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273051"/>
            <a:ext cx="38338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612775"/>
            <a:ext cx="41148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7/3/2023</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5.jpg"/><Relationship Id="rId3" Type="http://schemas.microsoft.com/office/2007/relationships/hdphoto" Target="../media/hdphoto1.wdp"/><Relationship Id="rId7" Type="http://schemas.openxmlformats.org/officeDocument/2006/relationships/image" Target="../media/image3.png"/><Relationship Id="rId12" Type="http://schemas.openxmlformats.org/officeDocument/2006/relationships/hyperlink" Target="https://pmirla.github.io/2016/08/04/what-is-perceptron.html" TargetMode="External"/><Relationship Id="rId2" Type="http://schemas.openxmlformats.org/officeDocument/2006/relationships/image" Target="../media/image1.png"/><Relationship Id="rId16" Type="http://schemas.openxmlformats.org/officeDocument/2006/relationships/hyperlink" Target="https://www.flickr.com/photos/nihgov/30292032422" TargetMode="External"/><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4.png"/><Relationship Id="rId5" Type="http://schemas.openxmlformats.org/officeDocument/2006/relationships/image" Target="../media/image2.png"/><Relationship Id="rId15" Type="http://schemas.openxmlformats.org/officeDocument/2006/relationships/image" Target="../media/image6.jpg"/><Relationship Id="rId10" Type="http://schemas.openxmlformats.org/officeDocument/2006/relationships/hyperlink" Target="https://creativecommons.org/licenses/by-nc-nd/3.0/" TargetMode="External"/><Relationship Id="rId4" Type="http://schemas.openxmlformats.org/officeDocument/2006/relationships/hyperlink" Target="https://www.flickr.com/photos/dkeyjon/1831743577" TargetMode="External"/><Relationship Id="rId9" Type="http://schemas.openxmlformats.org/officeDocument/2006/relationships/hyperlink" Target="https://github.com/npcrmns/App-Physics-157/tree/main" TargetMode="External"/><Relationship Id="rId14" Type="http://schemas.openxmlformats.org/officeDocument/2006/relationships/hyperlink" Target="https://sefiks.com/tag/single-layer-perceptr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pcrmns/App-Physics-157/tree/main" TargetMode="External"/><Relationship Id="rId7" Type="http://schemas.openxmlformats.org/officeDocument/2006/relationships/hyperlink" Target="https://www.kaggle.com/datasets/abdelghaniaaba/wildfire-prediction-dataset"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kaggle.com/datasets/deepu1109/star-dataset" TargetMode="External"/><Relationship Id="rId5" Type="http://schemas.openxmlformats.org/officeDocument/2006/relationships/hyperlink" Target="https://www.kaggle.com/datasets/moltean/fruits" TargetMode="External"/><Relationship Id="rId4" Type="http://schemas.openxmlformats.org/officeDocument/2006/relationships/hyperlink" Target="https://www.ulprospector.com/knowledge/10780/pc-the-cielab-lab-system-the-method-to-quantify-colors-of-coating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tex.stackexchange.com/questions/104334/tikz-diagram-of-a-perceptron" TargetMode="External"/><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hyperlink" Target="https://creativecommons.org/licenses/by-sa/3.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blurry, laser&#10;&#10;Description automatically generated">
            <a:extLst>
              <a:ext uri="{FF2B5EF4-FFF2-40B4-BE49-F238E27FC236}">
                <a16:creationId xmlns:a16="http://schemas.microsoft.com/office/drawing/2014/main" id="{81AFE020-EE52-028A-F1B3-5B309C216182}"/>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Effect>
                      <a14:colorTemperature colorTemp="11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457998" y="1664399"/>
            <a:ext cx="3496000" cy="2252782"/>
          </a:xfrm>
          <a:prstGeom prst="rect">
            <a:avLst/>
          </a:prstGeom>
        </p:spPr>
      </p:pic>
      <p:pic>
        <p:nvPicPr>
          <p:cNvPr id="22" name="Picture 21" descr="Abstract light trails against black background">
            <a:extLst>
              <a:ext uri="{FF2B5EF4-FFF2-40B4-BE49-F238E27FC236}">
                <a16:creationId xmlns:a16="http://schemas.microsoft.com/office/drawing/2014/main" id="{78BD71C9-8DBA-4643-5373-D7DE98BFDA6C}"/>
              </a:ext>
            </a:extLst>
          </p:cNvPr>
          <p:cNvPicPr>
            <a:picLocks noChangeAspect="1"/>
          </p:cNvPicPr>
          <p:nvPr/>
        </p:nvPicPr>
        <p:blipFill>
          <a:blip r:embed="rId5">
            <a:extLst>
              <a:ext uri="{BEBA8EAE-BF5A-486C-A8C5-ECC9F3942E4B}">
                <a14:imgProps xmlns:a14="http://schemas.microsoft.com/office/drawing/2010/main">
                  <a14:imgLayer r:embed="rId6">
                    <a14:imgEffect>
                      <a14:artisticFilmGrain/>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452356" y="4211829"/>
            <a:ext cx="3514341" cy="2349181"/>
          </a:xfrm>
          <a:prstGeom prst="rect">
            <a:avLst/>
          </a:prstGeom>
        </p:spPr>
      </p:pic>
      <p:pic>
        <p:nvPicPr>
          <p:cNvPr id="11" name="Picture 10" descr="Abstract image of vibrant red light trails">
            <a:extLst>
              <a:ext uri="{FF2B5EF4-FFF2-40B4-BE49-F238E27FC236}">
                <a16:creationId xmlns:a16="http://schemas.microsoft.com/office/drawing/2014/main" id="{94AB2FB8-E06C-C5DA-5702-4F166E1B0AD4}"/>
              </a:ext>
            </a:extLst>
          </p:cNvPr>
          <p:cNvPicPr>
            <a:picLocks noChangeAspect="1"/>
          </p:cNvPicPr>
          <p:nvPr/>
        </p:nvPicPr>
        <p:blipFill>
          <a:blip r:embed="rId7">
            <a:extLst>
              <a:ext uri="{BEBA8EAE-BF5A-486C-A8C5-ECC9F3942E4B}">
                <a14:imgProps xmlns:a14="http://schemas.microsoft.com/office/drawing/2010/main">
                  <a14:imgLayer r:embed="rId8">
                    <a14:imgEffect>
                      <a14:artisticFilmGrain/>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485013" y="6855656"/>
            <a:ext cx="3480247" cy="2484434"/>
          </a:xfrm>
          <a:prstGeom prst="rect">
            <a:avLst/>
          </a:prstGeom>
        </p:spPr>
      </p:pic>
      <p:grpSp>
        <p:nvGrpSpPr>
          <p:cNvPr id="12" name="Group 11">
            <a:extLst>
              <a:ext uri="{FF2B5EF4-FFF2-40B4-BE49-F238E27FC236}">
                <a16:creationId xmlns:a16="http://schemas.microsoft.com/office/drawing/2014/main" id="{07699CFC-7A58-2145-8E32-6E15C1AF33F9}"/>
              </a:ext>
            </a:extLst>
          </p:cNvPr>
          <p:cNvGrpSpPr/>
          <p:nvPr/>
        </p:nvGrpSpPr>
        <p:grpSpPr>
          <a:xfrm>
            <a:off x="685800" y="463800"/>
            <a:ext cx="12344400" cy="412500"/>
            <a:chOff x="685800" y="463800"/>
            <a:chExt cx="12344400" cy="412500"/>
          </a:xfrm>
        </p:grpSpPr>
        <p:cxnSp>
          <p:nvCxnSpPr>
            <p:cNvPr id="6" name="Straight Connector 5">
              <a:extLst>
                <a:ext uri="{FF2B5EF4-FFF2-40B4-BE49-F238E27FC236}">
                  <a16:creationId xmlns:a16="http://schemas.microsoft.com/office/drawing/2014/main" id="{735F7B69-A8BE-EF31-2E30-C81F98549A6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32E140-99B1-66F0-387B-DA3F1BEB36F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C3CE4A8C-C748-4278-6175-7B615D2C5720}"/>
                </a:ext>
              </a:extLst>
            </p:cNvPr>
            <p:cNvSpPr txBox="1"/>
            <p:nvPr/>
          </p:nvSpPr>
          <p:spPr>
            <a:xfrm>
              <a:off x="7160708" y="463800"/>
              <a:ext cx="586949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COMPUTATIONAL ANALYSIS AND MODELLIN</a:t>
              </a:r>
              <a:r>
                <a:rPr lang="en-US" sz="1600" dirty="0">
                  <a:solidFill>
                    <a:schemeClr val="tx1">
                      <a:lumMod val="85000"/>
                      <a:lumOff val="15000"/>
                    </a:schemeClr>
                  </a:solidFill>
                  <a:latin typeface="Aileron Regular" panose="020B0604020202020204" charset="0"/>
                </a:rPr>
                <a:t>G</a:t>
              </a:r>
            </a:p>
          </p:txBody>
        </p:sp>
      </p:grpSp>
      <p:sp>
        <p:nvSpPr>
          <p:cNvPr id="14" name="TextBox 13">
            <a:extLst>
              <a:ext uri="{FF2B5EF4-FFF2-40B4-BE49-F238E27FC236}">
                <a16:creationId xmlns:a16="http://schemas.microsoft.com/office/drawing/2014/main" id="{86CD694D-7914-A6C9-97B8-2823F7984CDE}"/>
              </a:ext>
            </a:extLst>
          </p:cNvPr>
          <p:cNvSpPr txBox="1"/>
          <p:nvPr/>
        </p:nvSpPr>
        <p:spPr>
          <a:xfrm>
            <a:off x="685800" y="2301776"/>
            <a:ext cx="8759476" cy="2308324"/>
          </a:xfrm>
          <a:prstGeom prst="rect">
            <a:avLst/>
          </a:prstGeom>
          <a:noFill/>
        </p:spPr>
        <p:txBody>
          <a:bodyPr wrap="square" rtlCol="0">
            <a:spAutoFit/>
          </a:bodyPr>
          <a:lstStyle/>
          <a:p>
            <a:r>
              <a:rPr lang="en-US" sz="7200" dirty="0">
                <a:solidFill>
                  <a:schemeClr val="tx1">
                    <a:lumMod val="85000"/>
                    <a:lumOff val="15000"/>
                  </a:schemeClr>
                </a:solidFill>
                <a:latin typeface="Altero" panose="00000500000000000000" pitchFamily="50" charset="0"/>
              </a:rPr>
              <a:t>BINARY CLASSIFICATION</a:t>
            </a:r>
          </a:p>
        </p:txBody>
      </p:sp>
      <p:sp>
        <p:nvSpPr>
          <p:cNvPr id="15" name="TextBox 14">
            <a:extLst>
              <a:ext uri="{FF2B5EF4-FFF2-40B4-BE49-F238E27FC236}">
                <a16:creationId xmlns:a16="http://schemas.microsoft.com/office/drawing/2014/main" id="{CB5AF6EE-76A6-CA9D-0627-29C15279BDC6}"/>
              </a:ext>
            </a:extLst>
          </p:cNvPr>
          <p:cNvSpPr txBox="1"/>
          <p:nvPr/>
        </p:nvSpPr>
        <p:spPr>
          <a:xfrm>
            <a:off x="762000" y="4762500"/>
            <a:ext cx="4783169" cy="369332"/>
          </a:xfrm>
          <a:prstGeom prst="rect">
            <a:avLst/>
          </a:prstGeom>
          <a:noFill/>
        </p:spPr>
        <p:txBody>
          <a:bodyPr wrap="none" rtlCol="0">
            <a:spAutoFit/>
          </a:bodyPr>
          <a:lstStyle/>
          <a:p>
            <a:r>
              <a:rPr lang="en-US" spc="300" dirty="0">
                <a:solidFill>
                  <a:schemeClr val="tx1">
                    <a:lumMod val="85000"/>
                    <a:lumOff val="15000"/>
                  </a:schemeClr>
                </a:solidFill>
                <a:latin typeface="Aileron Regular" panose="020B0604020202020204" charset="0"/>
              </a:rPr>
              <a:t>MACHINE LEARNING – MODULE 2</a:t>
            </a:r>
            <a:endParaRPr lang="en-US" dirty="0">
              <a:solidFill>
                <a:schemeClr val="tx1">
                  <a:lumMod val="85000"/>
                  <a:lumOff val="15000"/>
                </a:schemeClr>
              </a:solidFill>
              <a:latin typeface="Aileron Regular" panose="020B0604020202020204" charset="0"/>
            </a:endParaRPr>
          </a:p>
        </p:txBody>
      </p:sp>
      <p:grpSp>
        <p:nvGrpSpPr>
          <p:cNvPr id="13" name="Group 12">
            <a:extLst>
              <a:ext uri="{FF2B5EF4-FFF2-40B4-BE49-F238E27FC236}">
                <a16:creationId xmlns:a16="http://schemas.microsoft.com/office/drawing/2014/main" id="{B360185C-2621-71F6-4361-089DB6F49F2E}"/>
              </a:ext>
            </a:extLst>
          </p:cNvPr>
          <p:cNvGrpSpPr/>
          <p:nvPr/>
        </p:nvGrpSpPr>
        <p:grpSpPr>
          <a:xfrm>
            <a:off x="762000" y="7617503"/>
            <a:ext cx="3794629" cy="960741"/>
            <a:chOff x="1981200" y="7306959"/>
            <a:chExt cx="3794629" cy="960741"/>
          </a:xfrm>
        </p:grpSpPr>
        <p:sp>
          <p:nvSpPr>
            <p:cNvPr id="5" name="TextBox 4">
              <a:extLst>
                <a:ext uri="{FF2B5EF4-FFF2-40B4-BE49-F238E27FC236}">
                  <a16:creationId xmlns:a16="http://schemas.microsoft.com/office/drawing/2014/main" id="{66F1CCDF-B716-EE41-D774-E2F4B66961FF}"/>
                </a:ext>
              </a:extLst>
            </p:cNvPr>
            <p:cNvSpPr txBox="1"/>
            <p:nvPr/>
          </p:nvSpPr>
          <p:spPr>
            <a:xfrm>
              <a:off x="1981200" y="7306959"/>
              <a:ext cx="3794629"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NINO PHILIP RAMONES | </a:t>
              </a:r>
              <a:r>
                <a:rPr lang="en-US" sz="1600" spc="150" dirty="0">
                  <a:solidFill>
                    <a:schemeClr val="tx1">
                      <a:lumMod val="85000"/>
                      <a:lumOff val="15000"/>
                    </a:schemeClr>
                  </a:solidFill>
                  <a:latin typeface="Aileron" panose="00000500000000000000" pitchFamily="50" charset="0"/>
                  <a:hlinkClick r:id="rId9"/>
                </a:rPr>
                <a:t>GITHUB</a:t>
              </a:r>
              <a:endParaRPr lang="en-US" sz="1600" spc="150" dirty="0">
                <a:solidFill>
                  <a:schemeClr val="tx1">
                    <a:lumMod val="85000"/>
                    <a:lumOff val="15000"/>
                  </a:schemeClr>
                </a:solidFill>
                <a:latin typeface="Aileron" panose="00000500000000000000" pitchFamily="50" charset="0"/>
              </a:endParaRPr>
            </a:p>
          </p:txBody>
        </p:sp>
        <p:sp>
          <p:nvSpPr>
            <p:cNvPr id="7" name="TextBox 6">
              <a:extLst>
                <a:ext uri="{FF2B5EF4-FFF2-40B4-BE49-F238E27FC236}">
                  <a16:creationId xmlns:a16="http://schemas.microsoft.com/office/drawing/2014/main" id="{6B72DE43-392E-1E96-6154-9679D0A39ACC}"/>
                </a:ext>
              </a:extLst>
            </p:cNvPr>
            <p:cNvSpPr txBox="1"/>
            <p:nvPr/>
          </p:nvSpPr>
          <p:spPr>
            <a:xfrm>
              <a:off x="1981200" y="7618052"/>
              <a:ext cx="1752403" cy="338554"/>
            </a:xfrm>
            <a:prstGeom prst="rect">
              <a:avLst/>
            </a:prstGeom>
            <a:noFill/>
          </p:spPr>
          <p:txBody>
            <a:bodyPr wrap="none" rtlCol="0">
              <a:spAutoFit/>
            </a:bodyPr>
            <a:lstStyle/>
            <a:p>
              <a:r>
                <a:rPr lang="en-US" sz="1600" spc="150" dirty="0">
                  <a:solidFill>
                    <a:schemeClr val="tx1">
                      <a:lumMod val="85000"/>
                      <a:lumOff val="15000"/>
                    </a:schemeClr>
                  </a:solidFill>
                  <a:latin typeface="Aileron Bold" panose="00000800000000000000" pitchFamily="50" charset="0"/>
                </a:rPr>
                <a:t>2020 – 05616</a:t>
              </a:r>
            </a:p>
          </p:txBody>
        </p:sp>
        <p:sp>
          <p:nvSpPr>
            <p:cNvPr id="8" name="TextBox 7">
              <a:extLst>
                <a:ext uri="{FF2B5EF4-FFF2-40B4-BE49-F238E27FC236}">
                  <a16:creationId xmlns:a16="http://schemas.microsoft.com/office/drawing/2014/main" id="{E55C9784-2997-4509-E882-733A19888A3E}"/>
                </a:ext>
              </a:extLst>
            </p:cNvPr>
            <p:cNvSpPr txBox="1"/>
            <p:nvPr/>
          </p:nvSpPr>
          <p:spPr>
            <a:xfrm>
              <a:off x="1981200" y="7929146"/>
              <a:ext cx="1597938"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JULY 3, 2023</a:t>
              </a:r>
            </a:p>
          </p:txBody>
        </p:sp>
      </p:grpSp>
      <p:grpSp>
        <p:nvGrpSpPr>
          <p:cNvPr id="21" name="Group 20">
            <a:extLst>
              <a:ext uri="{FF2B5EF4-FFF2-40B4-BE49-F238E27FC236}">
                <a16:creationId xmlns:a16="http://schemas.microsoft.com/office/drawing/2014/main" id="{1EB26DBB-0A0B-E240-5B58-BD7911132BAD}"/>
              </a:ext>
            </a:extLst>
          </p:cNvPr>
          <p:cNvGrpSpPr/>
          <p:nvPr/>
        </p:nvGrpSpPr>
        <p:grpSpPr>
          <a:xfrm rot="5400000">
            <a:off x="6939499" y="7031074"/>
            <a:ext cx="450160" cy="2133600"/>
            <a:chOff x="10981040" y="4264181"/>
            <a:chExt cx="715659" cy="3391971"/>
          </a:xfrm>
        </p:grpSpPr>
        <p:sp>
          <p:nvSpPr>
            <p:cNvPr id="17" name="Rectangle 16">
              <a:extLst>
                <a:ext uri="{FF2B5EF4-FFF2-40B4-BE49-F238E27FC236}">
                  <a16:creationId xmlns:a16="http://schemas.microsoft.com/office/drawing/2014/main" id="{4C5A3C01-A747-F0B8-E2FB-48A5AC7266AB}"/>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C235B7-C419-5F6B-D15E-637A02A4449E}"/>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B89C98-CA7E-A61F-4ACF-816FF61512D9}"/>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0F3EC7-4E88-29C2-B4AF-F0E75783994E}"/>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3477DD6-20F8-B844-531F-A4D45B04E6BF}"/>
              </a:ext>
            </a:extLst>
          </p:cNvPr>
          <p:cNvSpPr txBox="1"/>
          <p:nvPr/>
        </p:nvSpPr>
        <p:spPr>
          <a:xfrm>
            <a:off x="9485012" y="9381762"/>
            <a:ext cx="3480247" cy="230832"/>
          </a:xfrm>
          <a:prstGeom prst="rect">
            <a:avLst/>
          </a:prstGeom>
          <a:noFill/>
        </p:spPr>
        <p:txBody>
          <a:bodyPr wrap="square" rtlCol="0">
            <a:spAutoFit/>
          </a:bodyPr>
          <a:lstStyle/>
          <a:p>
            <a:pPr algn="ctr"/>
            <a:r>
              <a:rPr lang="en-US" sz="900" dirty="0">
                <a:latin typeface="Aileron Light" panose="00000400000000000000" pitchFamily="50" charset="0"/>
                <a:hlinkClick r:id="rId4" tooltip="https://www.flickr.com/photos/dkeyjon/1831743577"/>
              </a:rPr>
              <a:t>This Photo</a:t>
            </a:r>
            <a:r>
              <a:rPr lang="en-US" sz="900" dirty="0">
                <a:latin typeface="Aileron Light" panose="00000400000000000000" pitchFamily="50" charset="0"/>
              </a:rPr>
              <a:t> by Unknown Author is licensed under </a:t>
            </a:r>
            <a:r>
              <a:rPr lang="en-US" sz="900" dirty="0">
                <a:latin typeface="Aileron Light" panose="00000400000000000000" pitchFamily="50" charset="0"/>
                <a:hlinkClick r:id="rId10" tooltip="https://creativecommons.org/licenses/by-nc-nd/3.0/"/>
              </a:rPr>
              <a:t>CC BY-NC-ND</a:t>
            </a:r>
            <a:endParaRPr lang="en-US" sz="900" dirty="0">
              <a:latin typeface="Aileron Light" panose="00000400000000000000" pitchFamily="50" charset="0"/>
            </a:endParaRPr>
          </a:p>
        </p:txBody>
      </p:sp>
      <p:pic>
        <p:nvPicPr>
          <p:cNvPr id="23" name="Picture 22" descr="A picture containing text, pattern&#10;&#10;Description automatically generated">
            <a:extLst>
              <a:ext uri="{FF2B5EF4-FFF2-40B4-BE49-F238E27FC236}">
                <a16:creationId xmlns:a16="http://schemas.microsoft.com/office/drawing/2014/main" id="{285FBBD3-5197-BF75-FDFE-ECCDBAE54470}"/>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9445276" y="1659706"/>
            <a:ext cx="3508722" cy="2264594"/>
          </a:xfrm>
          <a:prstGeom prst="rect">
            <a:avLst/>
          </a:prstGeom>
        </p:spPr>
      </p:pic>
      <p:pic>
        <p:nvPicPr>
          <p:cNvPr id="27" name="Picture 26" descr="A group of camels in the desert&#10;&#10;Description automatically generated with medium confidence">
            <a:extLst>
              <a:ext uri="{FF2B5EF4-FFF2-40B4-BE49-F238E27FC236}">
                <a16:creationId xmlns:a16="http://schemas.microsoft.com/office/drawing/2014/main" id="{202682C0-84FC-FA60-4993-13BE106BA82C}"/>
              </a:ext>
            </a:extLst>
          </p:cNvPr>
          <p:cNvPicPr>
            <a:picLocks noChangeAspect="1"/>
          </p:cNvPicPr>
          <p:nvPr/>
        </p:nvPicPr>
        <p:blipFill>
          <a:blip r:embed="rId13">
            <a:duotone>
              <a:prstClr val="black"/>
              <a:srgbClr val="D9C3A5">
                <a:tint val="50000"/>
                <a:satMod val="180000"/>
              </a:srgbClr>
            </a:duotone>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9445276" y="4204710"/>
            <a:ext cx="3519983" cy="2361127"/>
          </a:xfrm>
          <a:prstGeom prst="rect">
            <a:avLst/>
          </a:prstGeom>
        </p:spPr>
      </p:pic>
      <p:pic>
        <p:nvPicPr>
          <p:cNvPr id="37" name="Picture 36" descr="A picture containing lightning, art&#10;&#10;Description automatically generated">
            <a:extLst>
              <a:ext uri="{FF2B5EF4-FFF2-40B4-BE49-F238E27FC236}">
                <a16:creationId xmlns:a16="http://schemas.microsoft.com/office/drawing/2014/main" id="{AFAAF504-39AA-AD0E-32A9-202C7E95ED1A}"/>
              </a:ext>
            </a:extLst>
          </p:cNvPr>
          <p:cNvPicPr>
            <a:picLocks noChangeAspect="1"/>
          </p:cNvPicPr>
          <p:nvPr/>
        </p:nvPicPr>
        <p:blipFill>
          <a:blip r:embed="rId15">
            <a:duotone>
              <a:prstClr val="black"/>
              <a:schemeClr val="accent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9485011" y="6860483"/>
            <a:ext cx="3480247" cy="2479607"/>
          </a:xfrm>
          <a:prstGeom prst="rect">
            <a:avLst/>
          </a:prstGeom>
        </p:spPr>
      </p:pic>
    </p:spTree>
    <p:extLst>
      <p:ext uri="{BB962C8B-B14F-4D97-AF65-F5344CB8AC3E}">
        <p14:creationId xmlns:p14="http://schemas.microsoft.com/office/powerpoint/2010/main" val="2902220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589456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SIGMOID OUTPUTS</a:t>
            </a:r>
          </a:p>
        </p:txBody>
      </p:sp>
      <p:grpSp>
        <p:nvGrpSpPr>
          <p:cNvPr id="5" name="Group 4">
            <a:extLst>
              <a:ext uri="{FF2B5EF4-FFF2-40B4-BE49-F238E27FC236}">
                <a16:creationId xmlns:a16="http://schemas.microsoft.com/office/drawing/2014/main" id="{DAACC608-A15E-8F1C-FB5A-6BD3F2A142D0}"/>
              </a:ext>
            </a:extLst>
          </p:cNvPr>
          <p:cNvGrpSpPr/>
          <p:nvPr/>
        </p:nvGrpSpPr>
        <p:grpSpPr>
          <a:xfrm>
            <a:off x="685800" y="463800"/>
            <a:ext cx="12402624" cy="412500"/>
            <a:chOff x="685800" y="463800"/>
            <a:chExt cx="12402624" cy="412500"/>
          </a:xfrm>
        </p:grpSpPr>
        <p:cxnSp>
          <p:nvCxnSpPr>
            <p:cNvPr id="8" name="Straight Connector 7">
              <a:extLst>
                <a:ext uri="{FF2B5EF4-FFF2-40B4-BE49-F238E27FC236}">
                  <a16:creationId xmlns:a16="http://schemas.microsoft.com/office/drawing/2014/main" id="{2F352BB2-6055-EBD0-5414-CA6AB18B85F8}"/>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A2418E3-5041-2657-4C75-000428D889E0}"/>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DC77259B-73D1-4E44-FE25-5ED78AA2D62A}"/>
                </a:ext>
              </a:extLst>
            </p:cNvPr>
            <p:cNvSpPr txBox="1"/>
            <p:nvPr/>
          </p:nvSpPr>
          <p:spPr>
            <a:xfrm>
              <a:off x="9753600" y="463800"/>
              <a:ext cx="3334824"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BINARY CLASSIFICATION</a:t>
              </a:r>
              <a:endParaRPr lang="en-US" sz="1600" dirty="0">
                <a:solidFill>
                  <a:schemeClr val="tx1">
                    <a:lumMod val="85000"/>
                    <a:lumOff val="15000"/>
                  </a:schemeClr>
                </a:solidFill>
                <a:latin typeface="Aileron Regular" panose="020B0604020202020204" charset="0"/>
              </a:endParaRPr>
            </a:p>
          </p:txBody>
        </p:sp>
      </p:grpSp>
      <p:sp>
        <p:nvSpPr>
          <p:cNvPr id="15" name="TextBox 14">
            <a:extLst>
              <a:ext uri="{FF2B5EF4-FFF2-40B4-BE49-F238E27FC236}">
                <a16:creationId xmlns:a16="http://schemas.microsoft.com/office/drawing/2014/main" id="{1866B80F-02C2-F790-FD04-F99B8F5F8A04}"/>
              </a:ext>
            </a:extLst>
          </p:cNvPr>
          <p:cNvSpPr txBox="1"/>
          <p:nvPr/>
        </p:nvSpPr>
        <p:spPr>
          <a:xfrm>
            <a:off x="8001000" y="2222611"/>
            <a:ext cx="4947916" cy="6632072"/>
          </a:xfrm>
          <a:prstGeom prst="rect">
            <a:avLst/>
          </a:prstGeom>
          <a:noFill/>
        </p:spPr>
        <p:txBody>
          <a:bodyPr wrap="square" rtlCol="0">
            <a:spAutoFit/>
          </a:bodyPr>
          <a:lstStyle/>
          <a:p>
            <a:pPr algn="just">
              <a:lnSpc>
                <a:spcPct val="150000"/>
              </a:lnSpc>
            </a:pPr>
            <a:r>
              <a:rPr lang="en-US" sz="2200" dirty="0">
                <a:latin typeface="Aileron Regular" panose="020B0604020202020204" charset="0"/>
              </a:rPr>
              <a:t>Plotting the </a:t>
            </a:r>
            <a:r>
              <a:rPr lang="en-US" sz="2200" dirty="0">
                <a:latin typeface="Aileron Heavy" panose="00000A00000000000000" pitchFamily="50" charset="0"/>
              </a:rPr>
              <a:t>activation function</a:t>
            </a:r>
            <a:r>
              <a:rPr lang="en-US" sz="2200" dirty="0">
                <a:latin typeface="Aileron Regular" panose="020B0604020202020204" charset="0"/>
              </a:rPr>
              <a:t> and the corresponding outputs after the </a:t>
            </a:r>
            <a:r>
              <a:rPr lang="en-US" sz="2200" dirty="0">
                <a:latin typeface="Aileron Heavy" panose="00000A00000000000000" pitchFamily="50" charset="0"/>
              </a:rPr>
              <a:t>weight change</a:t>
            </a:r>
            <a:r>
              <a:rPr lang="en-US" sz="2200" dirty="0">
                <a:latin typeface="Aileron Regular" panose="020B0604020202020204" charset="0"/>
              </a:rPr>
              <a:t> from the trained model, it can be inferred that the mixed images of tomatoes falls in between the </a:t>
            </a:r>
            <a:r>
              <a:rPr lang="en-US" sz="2200" dirty="0">
                <a:latin typeface="Aileron Heavy" panose="00000A00000000000000" pitchFamily="50" charset="0"/>
              </a:rPr>
              <a:t>unripe and ripe thresholds</a:t>
            </a:r>
            <a:r>
              <a:rPr lang="en-US" sz="2200" dirty="0">
                <a:latin typeface="Aileron Regular" panose="020B0604020202020204" charset="0"/>
              </a:rPr>
              <a:t>. Some </a:t>
            </a:r>
            <a:r>
              <a:rPr lang="en-US" sz="2200" dirty="0">
                <a:latin typeface="Aileron Heavy" panose="00000A00000000000000" pitchFamily="50" charset="0"/>
              </a:rPr>
              <a:t>outliers</a:t>
            </a:r>
            <a:r>
              <a:rPr lang="en-US" sz="2200" dirty="0">
                <a:latin typeface="Aileron Regular" panose="020B0604020202020204" charset="0"/>
              </a:rPr>
              <a:t> beyond the ripe training data were observed, which can be attributed to the </a:t>
            </a:r>
            <a:r>
              <a:rPr lang="en-US" sz="2200" dirty="0">
                <a:latin typeface="Aileron Heavy" panose="00000A00000000000000" pitchFamily="50" charset="0"/>
              </a:rPr>
              <a:t>presence of other colors </a:t>
            </a:r>
            <a:r>
              <a:rPr lang="en-US" sz="2200" dirty="0">
                <a:latin typeface="Aileron Regular" panose="020B0604020202020204" charset="0"/>
              </a:rPr>
              <a:t>in the image as the training images were isolated compared to the actual prediction data samples. </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BDC762C7-52F3-564C-C7F2-3F158255175E}"/>
                  </a:ext>
                </a:extLst>
              </p:cNvPr>
              <p:cNvSpPr txBox="1"/>
              <p:nvPr/>
            </p:nvSpPr>
            <p:spPr>
              <a:xfrm>
                <a:off x="1066800" y="9130725"/>
                <a:ext cx="11882116" cy="369332"/>
              </a:xfrm>
              <a:prstGeom prst="rect">
                <a:avLst/>
              </a:prstGeom>
              <a:noFill/>
            </p:spPr>
            <p:txBody>
              <a:bodyPr wrap="square" rtlCol="0">
                <a:spAutoFit/>
              </a:bodyPr>
              <a:lstStyle/>
              <a:p>
                <a:pPr algn="just"/>
                <a:r>
                  <a:rPr lang="en-US" dirty="0">
                    <a:latin typeface="Aileron Regular" panose="020B0604020202020204" charset="0"/>
                  </a:rPr>
                  <a:t>Figure 8. The input </a:t>
                </a:r>
                <a:r>
                  <a:rPr lang="en-US" i="1" dirty="0">
                    <a:latin typeface="Aileron Regular" panose="020B0604020202020204" charset="0"/>
                  </a:rPr>
                  <a:t>a</a:t>
                </a:r>
                <a:r>
                  <a:rPr lang="en-US" dirty="0">
                    <a:latin typeface="Aileron Regular" panose="020B0604020202020204" charset="0"/>
                  </a:rPr>
                  <a:t> and sigmoid output </a:t>
                </a: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oMath>
                </a14:m>
                <a:r>
                  <a:rPr lang="en-US" dirty="0">
                    <a:latin typeface="Aileron Regular" panose="020B0604020202020204" charset="0"/>
                  </a:rPr>
                  <a:t> plotted against each other for the training and prediction dataset.</a:t>
                </a:r>
              </a:p>
            </p:txBody>
          </p:sp>
        </mc:Choice>
        <mc:Fallback>
          <p:sp>
            <p:nvSpPr>
              <p:cNvPr id="18" name="TextBox 17">
                <a:extLst>
                  <a:ext uri="{FF2B5EF4-FFF2-40B4-BE49-F238E27FC236}">
                    <a16:creationId xmlns:a16="http://schemas.microsoft.com/office/drawing/2014/main" id="{BDC762C7-52F3-564C-C7F2-3F158255175E}"/>
                  </a:ext>
                </a:extLst>
              </p:cNvPr>
              <p:cNvSpPr txBox="1">
                <a:spLocks noRot="1" noChangeAspect="1" noMove="1" noResize="1" noEditPoints="1" noAdjustHandles="1" noChangeArrowheads="1" noChangeShapeType="1" noTextEdit="1"/>
              </p:cNvSpPr>
              <p:nvPr/>
            </p:nvSpPr>
            <p:spPr>
              <a:xfrm>
                <a:off x="1066800" y="9130725"/>
                <a:ext cx="11882116" cy="369332"/>
              </a:xfrm>
              <a:prstGeom prst="rect">
                <a:avLst/>
              </a:prstGeom>
              <a:blipFill>
                <a:blip r:embed="rId2"/>
                <a:stretch>
                  <a:fillRect l="-410" t="-10000" b="-26667"/>
                </a:stretch>
              </a:blipFill>
            </p:spPr>
            <p:txBody>
              <a:bodyPr/>
              <a:lstStyle/>
              <a:p>
                <a:r>
                  <a:rPr lang="en-US">
                    <a:noFill/>
                  </a:rPr>
                  <a:t> </a:t>
                </a:r>
              </a:p>
            </p:txBody>
          </p:sp>
        </mc:Fallback>
      </mc:AlternateContent>
      <p:pic>
        <p:nvPicPr>
          <p:cNvPr id="4" name="Picture 3" descr="A picture containing text, screenshot, diagram, plot&#10;&#10;Description automatically generated">
            <a:extLst>
              <a:ext uri="{FF2B5EF4-FFF2-40B4-BE49-F238E27FC236}">
                <a16:creationId xmlns:a16="http://schemas.microsoft.com/office/drawing/2014/main" id="{5FBB8264-8984-692F-FD60-8F9CF91D7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331" y="2272726"/>
            <a:ext cx="7086804" cy="6857999"/>
          </a:xfrm>
          <a:prstGeom prst="rect">
            <a:avLst/>
          </a:prstGeom>
        </p:spPr>
      </p:pic>
    </p:spTree>
    <p:extLst>
      <p:ext uri="{BB962C8B-B14F-4D97-AF65-F5344CB8AC3E}">
        <p14:creationId xmlns:p14="http://schemas.microsoft.com/office/powerpoint/2010/main" val="2595169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083734" cy="830997"/>
          </a:xfrm>
          <a:prstGeom prst="rect">
            <a:avLst/>
          </a:prstGeom>
          <a:noFill/>
        </p:spPr>
        <p:txBody>
          <a:bodyPr wrap="square" rtlCol="0">
            <a:spAutoFit/>
          </a:bodyPr>
          <a:lstStyle/>
          <a:p>
            <a:r>
              <a:rPr lang="en-US" sz="4800" dirty="0">
                <a:solidFill>
                  <a:schemeClr val="tx1">
                    <a:lumMod val="85000"/>
                    <a:lumOff val="15000"/>
                  </a:schemeClr>
                </a:solidFill>
                <a:latin typeface="Aileron Heavy" panose="00000A00000000000000" pitchFamily="50" charset="0"/>
              </a:rPr>
              <a:t>WILDFIRE PREDICTION</a:t>
            </a:r>
          </a:p>
        </p:txBody>
      </p:sp>
      <p:grpSp>
        <p:nvGrpSpPr>
          <p:cNvPr id="5" name="Group 4">
            <a:extLst>
              <a:ext uri="{FF2B5EF4-FFF2-40B4-BE49-F238E27FC236}">
                <a16:creationId xmlns:a16="http://schemas.microsoft.com/office/drawing/2014/main" id="{DAACC608-A15E-8F1C-FB5A-6BD3F2A142D0}"/>
              </a:ext>
            </a:extLst>
          </p:cNvPr>
          <p:cNvGrpSpPr/>
          <p:nvPr/>
        </p:nvGrpSpPr>
        <p:grpSpPr>
          <a:xfrm>
            <a:off x="685800" y="463800"/>
            <a:ext cx="12402624" cy="412500"/>
            <a:chOff x="685800" y="463800"/>
            <a:chExt cx="12402624" cy="412500"/>
          </a:xfrm>
        </p:grpSpPr>
        <p:cxnSp>
          <p:nvCxnSpPr>
            <p:cNvPr id="8" name="Straight Connector 7">
              <a:extLst>
                <a:ext uri="{FF2B5EF4-FFF2-40B4-BE49-F238E27FC236}">
                  <a16:creationId xmlns:a16="http://schemas.microsoft.com/office/drawing/2014/main" id="{2F352BB2-6055-EBD0-5414-CA6AB18B85F8}"/>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A2418E3-5041-2657-4C75-000428D889E0}"/>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DC77259B-73D1-4E44-FE25-5ED78AA2D62A}"/>
                </a:ext>
              </a:extLst>
            </p:cNvPr>
            <p:cNvSpPr txBox="1"/>
            <p:nvPr/>
          </p:nvSpPr>
          <p:spPr>
            <a:xfrm>
              <a:off x="9753600" y="463800"/>
              <a:ext cx="3334824"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BINARY CLASSIFICATION</a:t>
              </a:r>
              <a:endParaRPr lang="en-US" sz="1600" dirty="0">
                <a:solidFill>
                  <a:schemeClr val="tx1">
                    <a:lumMod val="85000"/>
                    <a:lumOff val="15000"/>
                  </a:schemeClr>
                </a:solidFill>
                <a:latin typeface="Aileron Regular" panose="020B0604020202020204" charset="0"/>
              </a:endParaRPr>
            </a:p>
          </p:txBody>
        </p:sp>
      </p:grpSp>
      <p:sp>
        <p:nvSpPr>
          <p:cNvPr id="15" name="TextBox 14">
            <a:extLst>
              <a:ext uri="{FF2B5EF4-FFF2-40B4-BE49-F238E27FC236}">
                <a16:creationId xmlns:a16="http://schemas.microsoft.com/office/drawing/2014/main" id="{1866B80F-02C2-F790-FD04-F99B8F5F8A04}"/>
              </a:ext>
            </a:extLst>
          </p:cNvPr>
          <p:cNvSpPr txBox="1"/>
          <p:nvPr/>
        </p:nvSpPr>
        <p:spPr>
          <a:xfrm>
            <a:off x="756916" y="2356392"/>
            <a:ext cx="12165188" cy="915892"/>
          </a:xfrm>
          <a:prstGeom prst="rect">
            <a:avLst/>
          </a:prstGeom>
          <a:noFill/>
        </p:spPr>
        <p:txBody>
          <a:bodyPr wrap="square" rtlCol="0">
            <a:spAutoFit/>
          </a:bodyPr>
          <a:lstStyle/>
          <a:p>
            <a:pPr algn="just">
              <a:lnSpc>
                <a:spcPct val="150000"/>
              </a:lnSpc>
            </a:pPr>
            <a:r>
              <a:rPr lang="en-US" sz="1900" dirty="0">
                <a:latin typeface="Aileron Regular" panose="020B0604020202020204" charset="0"/>
              </a:rPr>
              <a:t>Interestingly, we also examined some </a:t>
            </a:r>
            <a:r>
              <a:rPr lang="en-US" sz="1900" dirty="0">
                <a:latin typeface="Aileron Heavy" panose="00000A00000000000000" pitchFamily="50" charset="0"/>
              </a:rPr>
              <a:t>satellite images of urban and rural area </a:t>
            </a:r>
            <a:r>
              <a:rPr lang="en-US" sz="1900" dirty="0">
                <a:latin typeface="Aileron Regular" panose="020B0604020202020204" charset="0"/>
              </a:rPr>
              <a:t>captures from Kaggle around some areas in Canada that have or may have not experienced a wildfire before. Extracting the </a:t>
            </a:r>
            <a:r>
              <a:rPr lang="en-US" sz="1900" dirty="0">
                <a:latin typeface="Aileron Heavy" panose="00000A00000000000000" pitchFamily="50" charset="0"/>
              </a:rPr>
              <a:t>mean RGB</a:t>
            </a:r>
            <a:r>
              <a:rPr lang="en-US" sz="1900" dirty="0">
                <a:latin typeface="Aileron Regular" panose="020B0604020202020204" charset="0"/>
              </a:rPr>
              <a:t> of the</a:t>
            </a:r>
          </a:p>
        </p:txBody>
      </p:sp>
      <p:sp>
        <p:nvSpPr>
          <p:cNvPr id="18" name="TextBox 17">
            <a:extLst>
              <a:ext uri="{FF2B5EF4-FFF2-40B4-BE49-F238E27FC236}">
                <a16:creationId xmlns:a16="http://schemas.microsoft.com/office/drawing/2014/main" id="{BDC762C7-52F3-564C-C7F2-3F158255175E}"/>
              </a:ext>
            </a:extLst>
          </p:cNvPr>
          <p:cNvSpPr txBox="1"/>
          <p:nvPr/>
        </p:nvSpPr>
        <p:spPr>
          <a:xfrm>
            <a:off x="756916" y="9082044"/>
            <a:ext cx="12165298" cy="785856"/>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Figure 9. Satellite images of urban and rural areas from Kaggle. The sample images were used as training data in determining the likelihood of an area to experience wildfire using the mean RGB value of the scenes.</a:t>
            </a:r>
          </a:p>
        </p:txBody>
      </p:sp>
      <p:grpSp>
        <p:nvGrpSpPr>
          <p:cNvPr id="16" name="Group 15">
            <a:extLst>
              <a:ext uri="{FF2B5EF4-FFF2-40B4-BE49-F238E27FC236}">
                <a16:creationId xmlns:a16="http://schemas.microsoft.com/office/drawing/2014/main" id="{59A4A99C-E1EE-2856-1EEF-9CF84327B9D0}"/>
              </a:ext>
            </a:extLst>
          </p:cNvPr>
          <p:cNvGrpSpPr/>
          <p:nvPr/>
        </p:nvGrpSpPr>
        <p:grpSpPr>
          <a:xfrm>
            <a:off x="4827137" y="3414601"/>
            <a:ext cx="8096384" cy="5454101"/>
            <a:chOff x="3664029" y="2176652"/>
            <a:chExt cx="9259491" cy="6237624"/>
          </a:xfrm>
        </p:grpSpPr>
        <p:pic>
          <p:nvPicPr>
            <p:cNvPr id="4" name="Picture 3" descr="A picture containing tree, screenshot&#10;&#10;Description automatically generated">
              <a:extLst>
                <a:ext uri="{FF2B5EF4-FFF2-40B4-BE49-F238E27FC236}">
                  <a16:creationId xmlns:a16="http://schemas.microsoft.com/office/drawing/2014/main" id="{A410E5DE-0F02-50F1-1168-01F9CCEBFB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4029" y="2176652"/>
              <a:ext cx="9257870" cy="3110340"/>
            </a:xfrm>
            <a:prstGeom prst="rect">
              <a:avLst/>
            </a:prstGeom>
          </p:spPr>
        </p:pic>
        <p:pic>
          <p:nvPicPr>
            <p:cNvPr id="13" name="Picture 12" descr="A picture containing map, screenshot, text, panorama&#10;&#10;Description automatically generated">
              <a:extLst>
                <a:ext uri="{FF2B5EF4-FFF2-40B4-BE49-F238E27FC236}">
                  <a16:creationId xmlns:a16="http://schemas.microsoft.com/office/drawing/2014/main" id="{2A17FD7A-6CAD-031F-F828-D5B22302A6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650" y="5303936"/>
              <a:ext cx="9257870" cy="3110340"/>
            </a:xfrm>
            <a:prstGeom prst="rect">
              <a:avLst/>
            </a:prstGeom>
          </p:spPr>
        </p:pic>
      </p:grpSp>
      <p:sp>
        <p:nvSpPr>
          <p:cNvPr id="14" name="Rectangle 13">
            <a:extLst>
              <a:ext uri="{FF2B5EF4-FFF2-40B4-BE49-F238E27FC236}">
                <a16:creationId xmlns:a16="http://schemas.microsoft.com/office/drawing/2014/main" id="{C3863A1F-7997-3BD5-E7B2-8D2B8B0BC9B4}"/>
              </a:ext>
            </a:extLst>
          </p:cNvPr>
          <p:cNvSpPr/>
          <p:nvPr/>
        </p:nvSpPr>
        <p:spPr>
          <a:xfrm rot="5400000">
            <a:off x="10328620" y="-727502"/>
            <a:ext cx="450160" cy="4800600"/>
          </a:xfrm>
          <a:prstGeom prst="rect">
            <a:avLst/>
          </a:prstGeom>
          <a:gradFill flip="none" rotWithShape="1">
            <a:gsLst>
              <a:gs pos="0">
                <a:srgbClr val="262626"/>
              </a:gs>
              <a:gs pos="100000">
                <a:schemeClr val="bg1">
                  <a:lumMod val="8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4E8A1B9-9675-429D-BDFF-320D52D40D69}"/>
              </a:ext>
            </a:extLst>
          </p:cNvPr>
          <p:cNvSpPr txBox="1"/>
          <p:nvPr/>
        </p:nvSpPr>
        <p:spPr>
          <a:xfrm>
            <a:off x="756916" y="3253603"/>
            <a:ext cx="3967484" cy="5740289"/>
          </a:xfrm>
          <a:prstGeom prst="rect">
            <a:avLst/>
          </a:prstGeom>
          <a:noFill/>
        </p:spPr>
        <p:txBody>
          <a:bodyPr wrap="square" rtlCol="0">
            <a:spAutoFit/>
          </a:bodyPr>
          <a:lstStyle/>
          <a:p>
            <a:pPr algn="just">
              <a:lnSpc>
                <a:spcPct val="150000"/>
              </a:lnSpc>
            </a:pPr>
            <a:r>
              <a:rPr lang="en-US" sz="1900" dirty="0">
                <a:latin typeface="Aileron Regular" panose="020B0604020202020204" charset="0"/>
              </a:rPr>
              <a:t>individual images, the model was trained to determine whether an area is at </a:t>
            </a:r>
            <a:r>
              <a:rPr lang="en-US" sz="1900" dirty="0">
                <a:latin typeface="Aileron Heavy" panose="00000A00000000000000" pitchFamily="50" charset="0"/>
              </a:rPr>
              <a:t>risk to a wildfire </a:t>
            </a:r>
            <a:r>
              <a:rPr lang="en-US" sz="1900" dirty="0">
                <a:latin typeface="Aileron Regular" panose="020B0604020202020204" charset="0"/>
              </a:rPr>
              <a:t>based on a </a:t>
            </a:r>
            <a:r>
              <a:rPr lang="en-US" sz="1900" dirty="0">
                <a:latin typeface="Aileron Heavy" panose="00000A00000000000000" pitchFamily="50" charset="0"/>
              </a:rPr>
              <a:t>likelihood basis</a:t>
            </a:r>
            <a:r>
              <a:rPr lang="en-US" sz="1900" dirty="0">
                <a:latin typeface="Aileron Regular" panose="020B0604020202020204" charset="0"/>
              </a:rPr>
              <a:t>. Since rural areas tend to be more dominated by lush greens compared to the pavement-dominated urban areas, the mean RGB can be a </a:t>
            </a:r>
            <a:r>
              <a:rPr lang="en-US" sz="1900" dirty="0">
                <a:latin typeface="Aileron Heavy" panose="00000A00000000000000" pitchFamily="50" charset="0"/>
              </a:rPr>
              <a:t>reasonable feature</a:t>
            </a:r>
            <a:r>
              <a:rPr lang="en-US" sz="1900" dirty="0">
                <a:latin typeface="Aileron Regular" panose="020B0604020202020204" charset="0"/>
              </a:rPr>
              <a:t> to consider although the accuracy of the training data can be quite subpar as the presence of greenery is also seen in urban areas as shown.</a:t>
            </a:r>
          </a:p>
        </p:txBody>
      </p:sp>
    </p:spTree>
    <p:extLst>
      <p:ext uri="{BB962C8B-B14F-4D97-AF65-F5344CB8AC3E}">
        <p14:creationId xmlns:p14="http://schemas.microsoft.com/office/powerpoint/2010/main" val="3946524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866B80F-02C2-F790-FD04-F99B8F5F8A04}"/>
              </a:ext>
            </a:extLst>
          </p:cNvPr>
          <p:cNvSpPr txBox="1"/>
          <p:nvPr/>
        </p:nvSpPr>
        <p:spPr>
          <a:xfrm>
            <a:off x="10380664" y="1392167"/>
            <a:ext cx="3063749" cy="6520631"/>
          </a:xfrm>
          <a:prstGeom prst="rect">
            <a:avLst/>
          </a:prstGeom>
          <a:noFill/>
        </p:spPr>
        <p:txBody>
          <a:bodyPr wrap="square" rtlCol="0">
            <a:spAutoFit/>
          </a:bodyPr>
          <a:lstStyle/>
          <a:p>
            <a:pPr algn="just">
              <a:lnSpc>
                <a:spcPct val="150000"/>
              </a:lnSpc>
            </a:pPr>
            <a:r>
              <a:rPr lang="en-US" sz="1650" dirty="0">
                <a:latin typeface="Aileron Regular" panose="020B0604020202020204" charset="0"/>
              </a:rPr>
              <a:t>Images were randomly chosen from a </a:t>
            </a:r>
            <a:r>
              <a:rPr lang="en-US" sz="1650" dirty="0">
                <a:latin typeface="Aileron Heavy" panose="00000A00000000000000" pitchFamily="50" charset="0"/>
              </a:rPr>
              <a:t>prediction dataset</a:t>
            </a:r>
            <a:r>
              <a:rPr lang="en-US" sz="1650" dirty="0">
                <a:latin typeface="Aileron Regular" panose="020B0604020202020204" charset="0"/>
              </a:rPr>
              <a:t>, and the resulting likelihood values were reasonable enough to check whether an area or scene is </a:t>
            </a:r>
            <a:r>
              <a:rPr lang="en-US" sz="1650" dirty="0">
                <a:latin typeface="Aileron Heavy" panose="00000A00000000000000" pitchFamily="50" charset="0"/>
              </a:rPr>
              <a:t>at risk to a wildfire</a:t>
            </a:r>
            <a:r>
              <a:rPr lang="en-US" sz="1650" dirty="0">
                <a:latin typeface="Aileron Regular" panose="020B0604020202020204" charset="0"/>
              </a:rPr>
              <a:t>. The regression algorithm was still able to yield a sound likelihood although </a:t>
            </a:r>
            <a:r>
              <a:rPr lang="en-US" sz="1650" dirty="0">
                <a:latin typeface="Aileron Heavy" panose="00000A00000000000000" pitchFamily="50" charset="0"/>
              </a:rPr>
              <a:t>neural networks</a:t>
            </a:r>
            <a:r>
              <a:rPr lang="en-US" sz="1650" dirty="0">
                <a:latin typeface="Aileron Regular" panose="020B0604020202020204" charset="0"/>
              </a:rPr>
              <a:t> are much more designed in feeding images like these and decide which areas are at risk. Perhaps, using the mean RGB of the images could work to train the model, but not the most ideal sort of!</a:t>
            </a:r>
          </a:p>
        </p:txBody>
      </p:sp>
      <p:sp>
        <p:nvSpPr>
          <p:cNvPr id="18" name="TextBox 17">
            <a:extLst>
              <a:ext uri="{FF2B5EF4-FFF2-40B4-BE49-F238E27FC236}">
                <a16:creationId xmlns:a16="http://schemas.microsoft.com/office/drawing/2014/main" id="{BDC762C7-52F3-564C-C7F2-3F158255175E}"/>
              </a:ext>
            </a:extLst>
          </p:cNvPr>
          <p:cNvSpPr txBox="1"/>
          <p:nvPr/>
        </p:nvSpPr>
        <p:spPr>
          <a:xfrm>
            <a:off x="10380665" y="8097767"/>
            <a:ext cx="3063748" cy="1668662"/>
          </a:xfrm>
          <a:prstGeom prst="rect">
            <a:avLst/>
          </a:prstGeom>
          <a:noFill/>
        </p:spPr>
        <p:txBody>
          <a:bodyPr wrap="square" rtlCol="0">
            <a:spAutoFit/>
          </a:bodyPr>
          <a:lstStyle/>
          <a:p>
            <a:pPr algn="just">
              <a:lnSpc>
                <a:spcPct val="150000"/>
              </a:lnSpc>
            </a:pPr>
            <a:r>
              <a:rPr lang="en-US" sz="1400" dirty="0">
                <a:latin typeface="Aileron Regular" panose="020B0604020202020204" charset="0"/>
              </a:rPr>
              <a:t>Figure 10. Likelihood of different satellite captures to catch a wildfire using logistic regression. Model was trained at ~2000 epochs at a learning rate of 0.01.</a:t>
            </a:r>
          </a:p>
        </p:txBody>
      </p:sp>
      <p:grpSp>
        <p:nvGrpSpPr>
          <p:cNvPr id="7" name="Group 6">
            <a:extLst>
              <a:ext uri="{FF2B5EF4-FFF2-40B4-BE49-F238E27FC236}">
                <a16:creationId xmlns:a16="http://schemas.microsoft.com/office/drawing/2014/main" id="{7D534B6B-D9EF-FBAD-DF46-EAECDEF63874}"/>
              </a:ext>
            </a:extLst>
          </p:cNvPr>
          <p:cNvGrpSpPr/>
          <p:nvPr/>
        </p:nvGrpSpPr>
        <p:grpSpPr>
          <a:xfrm rot="5400000">
            <a:off x="11738320" y="-117820"/>
            <a:ext cx="450160" cy="2133600"/>
            <a:chOff x="10981040" y="4264181"/>
            <a:chExt cx="715659" cy="3391971"/>
          </a:xfrm>
        </p:grpSpPr>
        <p:sp>
          <p:nvSpPr>
            <p:cNvPr id="11" name="Rectangle 10">
              <a:extLst>
                <a:ext uri="{FF2B5EF4-FFF2-40B4-BE49-F238E27FC236}">
                  <a16:creationId xmlns:a16="http://schemas.microsoft.com/office/drawing/2014/main" id="{AB8E65ED-FFF3-C4F7-35CA-9DDBE834C273}"/>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B685BA-340B-12D0-5F06-B4435B25BB9F}"/>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E013F33-DBBC-FABE-813C-D744C46D1B25}"/>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C85B733-16C3-458D-DD7B-F2617B092E29}"/>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A picture containing map, text, screenshot&#10;&#10;Description automatically generated">
            <a:extLst>
              <a:ext uri="{FF2B5EF4-FFF2-40B4-BE49-F238E27FC236}">
                <a16:creationId xmlns:a16="http://schemas.microsoft.com/office/drawing/2014/main" id="{B0288EAA-E5DB-EF03-12FE-EA304E3B0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77848"/>
            <a:ext cx="10002352" cy="9731304"/>
          </a:xfrm>
          <a:prstGeom prst="rect">
            <a:avLst/>
          </a:prstGeom>
        </p:spPr>
      </p:pic>
    </p:spTree>
    <p:extLst>
      <p:ext uri="{BB962C8B-B14F-4D97-AF65-F5344CB8AC3E}">
        <p14:creationId xmlns:p14="http://schemas.microsoft.com/office/powerpoint/2010/main" val="1504688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589456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SIGMOID OUTPUTS</a:t>
            </a:r>
          </a:p>
        </p:txBody>
      </p:sp>
      <p:grpSp>
        <p:nvGrpSpPr>
          <p:cNvPr id="5" name="Group 4">
            <a:extLst>
              <a:ext uri="{FF2B5EF4-FFF2-40B4-BE49-F238E27FC236}">
                <a16:creationId xmlns:a16="http://schemas.microsoft.com/office/drawing/2014/main" id="{DAACC608-A15E-8F1C-FB5A-6BD3F2A142D0}"/>
              </a:ext>
            </a:extLst>
          </p:cNvPr>
          <p:cNvGrpSpPr/>
          <p:nvPr/>
        </p:nvGrpSpPr>
        <p:grpSpPr>
          <a:xfrm>
            <a:off x="685800" y="463800"/>
            <a:ext cx="12402624" cy="412500"/>
            <a:chOff x="685800" y="463800"/>
            <a:chExt cx="12402624" cy="412500"/>
          </a:xfrm>
        </p:grpSpPr>
        <p:cxnSp>
          <p:nvCxnSpPr>
            <p:cNvPr id="8" name="Straight Connector 7">
              <a:extLst>
                <a:ext uri="{FF2B5EF4-FFF2-40B4-BE49-F238E27FC236}">
                  <a16:creationId xmlns:a16="http://schemas.microsoft.com/office/drawing/2014/main" id="{2F352BB2-6055-EBD0-5414-CA6AB18B85F8}"/>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A2418E3-5041-2657-4C75-000428D889E0}"/>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DC77259B-73D1-4E44-FE25-5ED78AA2D62A}"/>
                </a:ext>
              </a:extLst>
            </p:cNvPr>
            <p:cNvSpPr txBox="1"/>
            <p:nvPr/>
          </p:nvSpPr>
          <p:spPr>
            <a:xfrm>
              <a:off x="9753600" y="463800"/>
              <a:ext cx="3334824"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BINARY CLASSIFICATION</a:t>
              </a:r>
              <a:endParaRPr lang="en-US" sz="1600" dirty="0">
                <a:solidFill>
                  <a:schemeClr val="tx1">
                    <a:lumMod val="85000"/>
                    <a:lumOff val="15000"/>
                  </a:schemeClr>
                </a:solidFill>
                <a:latin typeface="Aileron Regular" panose="020B0604020202020204" charset="0"/>
              </a:endParaRPr>
            </a:p>
          </p:txBody>
        </p:sp>
      </p:grpSp>
      <p:sp>
        <p:nvSpPr>
          <p:cNvPr id="15" name="TextBox 14">
            <a:extLst>
              <a:ext uri="{FF2B5EF4-FFF2-40B4-BE49-F238E27FC236}">
                <a16:creationId xmlns:a16="http://schemas.microsoft.com/office/drawing/2014/main" id="{1866B80F-02C2-F790-FD04-F99B8F5F8A04}"/>
              </a:ext>
            </a:extLst>
          </p:cNvPr>
          <p:cNvSpPr txBox="1"/>
          <p:nvPr/>
        </p:nvSpPr>
        <p:spPr>
          <a:xfrm>
            <a:off x="8001000" y="2222611"/>
            <a:ext cx="4947916" cy="6632072"/>
          </a:xfrm>
          <a:prstGeom prst="rect">
            <a:avLst/>
          </a:prstGeom>
          <a:noFill/>
        </p:spPr>
        <p:txBody>
          <a:bodyPr wrap="square" rtlCol="0">
            <a:spAutoFit/>
          </a:bodyPr>
          <a:lstStyle/>
          <a:p>
            <a:pPr algn="just">
              <a:lnSpc>
                <a:spcPct val="150000"/>
              </a:lnSpc>
            </a:pPr>
            <a:r>
              <a:rPr lang="en-US" sz="2200" dirty="0">
                <a:latin typeface="Aileron Regular" panose="020B0604020202020204" charset="0"/>
              </a:rPr>
              <a:t>Examining the sigmoid function and prediction data outputs, the test image points were quite </a:t>
            </a:r>
            <a:r>
              <a:rPr lang="en-US" sz="2200" dirty="0">
                <a:latin typeface="Aileron Heavy" panose="00000A00000000000000" pitchFamily="50" charset="0"/>
              </a:rPr>
              <a:t>scattered</a:t>
            </a:r>
            <a:r>
              <a:rPr lang="en-US" sz="2200" dirty="0">
                <a:latin typeface="Aileron Regular" panose="020B0604020202020204" charset="0"/>
              </a:rPr>
              <a:t> across the </a:t>
            </a:r>
            <a:r>
              <a:rPr lang="en-US" sz="2200" dirty="0">
                <a:latin typeface="Aileron Heavy" panose="00000A00000000000000" pitchFamily="50" charset="0"/>
              </a:rPr>
              <a:t>urban and wildfire prone area thresholds</a:t>
            </a:r>
            <a:r>
              <a:rPr lang="en-US" sz="2200" dirty="0">
                <a:latin typeface="Aileron Regular" panose="020B0604020202020204" charset="0"/>
              </a:rPr>
              <a:t>, which is indicative that the </a:t>
            </a:r>
            <a:r>
              <a:rPr lang="en-US" sz="2200" dirty="0">
                <a:latin typeface="Aileron Heavy" panose="00000A00000000000000" pitchFamily="50" charset="0"/>
              </a:rPr>
              <a:t>mean RGB </a:t>
            </a:r>
            <a:r>
              <a:rPr lang="en-US" sz="2200" dirty="0">
                <a:latin typeface="Aileron Regular" panose="020B0604020202020204" charset="0"/>
              </a:rPr>
              <a:t>of the training data were </a:t>
            </a:r>
            <a:r>
              <a:rPr lang="en-US" sz="2200" dirty="0">
                <a:latin typeface="Aileron Heavy" panose="00000A00000000000000" pitchFamily="50" charset="0"/>
              </a:rPr>
              <a:t>not the most ideal data</a:t>
            </a:r>
            <a:r>
              <a:rPr lang="en-US" sz="2200" dirty="0">
                <a:latin typeface="Aileron Regular" panose="020B0604020202020204" charset="0"/>
              </a:rPr>
              <a:t> to use. The results were reasonable, but these can be further improved by increasing the </a:t>
            </a:r>
            <a:r>
              <a:rPr lang="en-US" sz="2200" dirty="0">
                <a:latin typeface="Aileron Heavy" panose="00000A00000000000000" pitchFamily="50" charset="0"/>
              </a:rPr>
              <a:t>number of training data images</a:t>
            </a:r>
            <a:r>
              <a:rPr lang="en-US" sz="2200" dirty="0">
                <a:latin typeface="Aileron Regular" panose="020B0604020202020204" charset="0"/>
              </a:rPr>
              <a:t> or increasing the number of iterations at the expense of a much lower learning rate.</a:t>
            </a:r>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BDC762C7-52F3-564C-C7F2-3F158255175E}"/>
                  </a:ext>
                </a:extLst>
              </p:cNvPr>
              <p:cNvSpPr txBox="1"/>
              <p:nvPr/>
            </p:nvSpPr>
            <p:spPr>
              <a:xfrm>
                <a:off x="1066800" y="9130725"/>
                <a:ext cx="11882116" cy="369332"/>
              </a:xfrm>
              <a:prstGeom prst="rect">
                <a:avLst/>
              </a:prstGeom>
              <a:noFill/>
            </p:spPr>
            <p:txBody>
              <a:bodyPr wrap="square" rtlCol="0">
                <a:spAutoFit/>
              </a:bodyPr>
              <a:lstStyle/>
              <a:p>
                <a:pPr algn="just"/>
                <a:r>
                  <a:rPr lang="en-US" dirty="0">
                    <a:latin typeface="Aileron Regular" panose="020B0604020202020204" charset="0"/>
                  </a:rPr>
                  <a:t>Figure 11. The input </a:t>
                </a:r>
                <a:r>
                  <a:rPr lang="en-US" i="1" dirty="0">
                    <a:latin typeface="Aileron Regular" panose="020B0604020202020204" charset="0"/>
                  </a:rPr>
                  <a:t>a</a:t>
                </a:r>
                <a:r>
                  <a:rPr lang="en-US" dirty="0">
                    <a:latin typeface="Aileron Regular" panose="020B0604020202020204" charset="0"/>
                  </a:rPr>
                  <a:t> and sigmoid output </a:t>
                </a: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oMath>
                </a14:m>
                <a:r>
                  <a:rPr lang="en-US" dirty="0">
                    <a:latin typeface="Aileron Regular" panose="020B0604020202020204" charset="0"/>
                  </a:rPr>
                  <a:t> plotted against each other for the training and prediction dataset.</a:t>
                </a:r>
              </a:p>
            </p:txBody>
          </p:sp>
        </mc:Choice>
        <mc:Fallback>
          <p:sp>
            <p:nvSpPr>
              <p:cNvPr id="18" name="TextBox 17">
                <a:extLst>
                  <a:ext uri="{FF2B5EF4-FFF2-40B4-BE49-F238E27FC236}">
                    <a16:creationId xmlns:a16="http://schemas.microsoft.com/office/drawing/2014/main" id="{BDC762C7-52F3-564C-C7F2-3F158255175E}"/>
                  </a:ext>
                </a:extLst>
              </p:cNvPr>
              <p:cNvSpPr txBox="1">
                <a:spLocks noRot="1" noChangeAspect="1" noMove="1" noResize="1" noEditPoints="1" noAdjustHandles="1" noChangeArrowheads="1" noChangeShapeType="1" noTextEdit="1"/>
              </p:cNvSpPr>
              <p:nvPr/>
            </p:nvSpPr>
            <p:spPr>
              <a:xfrm>
                <a:off x="1066800" y="9130725"/>
                <a:ext cx="11882116" cy="369332"/>
              </a:xfrm>
              <a:prstGeom prst="rect">
                <a:avLst/>
              </a:prstGeom>
              <a:blipFill>
                <a:blip r:embed="rId2"/>
                <a:stretch>
                  <a:fillRect l="-410" t="-10000" b="-26667"/>
                </a:stretch>
              </a:blipFill>
            </p:spPr>
            <p:txBody>
              <a:bodyPr/>
              <a:lstStyle/>
              <a:p>
                <a:r>
                  <a:rPr lang="en-US">
                    <a:noFill/>
                  </a:rPr>
                  <a:t> </a:t>
                </a:r>
              </a:p>
            </p:txBody>
          </p:sp>
        </mc:Fallback>
      </mc:AlternateContent>
      <p:pic>
        <p:nvPicPr>
          <p:cNvPr id="4" name="Picture 3" descr="A picture containing text, screenshot, diagram, plot&#10;&#10;Description automatically generated">
            <a:extLst>
              <a:ext uri="{FF2B5EF4-FFF2-40B4-BE49-F238E27FC236}">
                <a16:creationId xmlns:a16="http://schemas.microsoft.com/office/drawing/2014/main" id="{5FBB8264-8984-692F-FD60-8F9CF91D7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331" y="2272726"/>
            <a:ext cx="7086804" cy="6857999"/>
          </a:xfrm>
          <a:prstGeom prst="rect">
            <a:avLst/>
          </a:prstGeom>
        </p:spPr>
      </p:pic>
      <p:pic>
        <p:nvPicPr>
          <p:cNvPr id="6" name="Picture 5" descr="A picture containing text, screenshot, diagram, plot&#10;&#10;Description automatically generated">
            <a:extLst>
              <a:ext uri="{FF2B5EF4-FFF2-40B4-BE49-F238E27FC236}">
                <a16:creationId xmlns:a16="http://schemas.microsoft.com/office/drawing/2014/main" id="{EFF454C7-2EF7-D608-8004-ABF98C63B5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574" y="2272725"/>
            <a:ext cx="7086806" cy="6858000"/>
          </a:xfrm>
          <a:prstGeom prst="rect">
            <a:avLst/>
          </a:prstGeom>
        </p:spPr>
      </p:pic>
    </p:spTree>
    <p:extLst>
      <p:ext uri="{BB962C8B-B14F-4D97-AF65-F5344CB8AC3E}">
        <p14:creationId xmlns:p14="http://schemas.microsoft.com/office/powerpoint/2010/main" val="3042439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408611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REFLECTION</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2794611"/>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I was able to enjoy the activity as it served as an introductory course and test our understanding on machine learning in general. The application of the binary classification algorithms to the real-world datasets  were fulfilling as the concept of  training a model through perceptron learning and regression made more sense. Overall, I would give myself a score of </a:t>
            </a:r>
            <a:r>
              <a:rPr lang="en-US" sz="2400" dirty="0">
                <a:latin typeface="Aileron Black" panose="00000A00000000000000" pitchFamily="50" charset="0"/>
              </a:rPr>
              <a:t>110/100</a:t>
            </a:r>
            <a:r>
              <a:rPr lang="en-US" sz="2400" dirty="0">
                <a:latin typeface="Aileron Regular" panose="020B0604020202020204" charset="0"/>
              </a:rPr>
              <a:t> !</a:t>
            </a:r>
          </a:p>
        </p:txBody>
      </p:sp>
      <p:grpSp>
        <p:nvGrpSpPr>
          <p:cNvPr id="10" name="Group 9">
            <a:extLst>
              <a:ext uri="{FF2B5EF4-FFF2-40B4-BE49-F238E27FC236}">
                <a16:creationId xmlns:a16="http://schemas.microsoft.com/office/drawing/2014/main" id="{11036F8C-35FC-48A0-B58D-493ECF2FD630}"/>
              </a:ext>
            </a:extLst>
          </p:cNvPr>
          <p:cNvGrpSpPr/>
          <p:nvPr/>
        </p:nvGrpSpPr>
        <p:grpSpPr>
          <a:xfrm rot="5400000">
            <a:off x="11662120" y="607931"/>
            <a:ext cx="450160" cy="2133600"/>
            <a:chOff x="10981040" y="4264181"/>
            <a:chExt cx="715659" cy="3391971"/>
          </a:xfrm>
        </p:grpSpPr>
        <p:sp>
          <p:nvSpPr>
            <p:cNvPr id="11" name="Rectangle 10">
              <a:extLst>
                <a:ext uri="{FF2B5EF4-FFF2-40B4-BE49-F238E27FC236}">
                  <a16:creationId xmlns:a16="http://schemas.microsoft.com/office/drawing/2014/main" id="{989542B2-3AB0-8C8A-7BA3-D16F4CE19DA4}"/>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0EFD14-C1EC-FEB6-750B-630972B10642}"/>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E9D28C-5B33-8ADD-EA30-BC5329219943}"/>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1A3F43-E439-C1CA-165F-1033777C0044}"/>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A4C4677F-45AE-36EE-ABCE-397302091C1F}"/>
              </a:ext>
            </a:extLst>
          </p:cNvPr>
          <p:cNvSpPr txBox="1"/>
          <p:nvPr/>
        </p:nvSpPr>
        <p:spPr>
          <a:xfrm>
            <a:off x="762000" y="5324463"/>
            <a:ext cx="697819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REFERENCES | </a:t>
            </a:r>
            <a:r>
              <a:rPr lang="en-US" sz="4800" dirty="0">
                <a:solidFill>
                  <a:schemeClr val="tx1">
                    <a:lumMod val="85000"/>
                    <a:lumOff val="15000"/>
                  </a:schemeClr>
                </a:solidFill>
                <a:latin typeface="Aileron Heavy" panose="00000A00000000000000" pitchFamily="50" charset="0"/>
                <a:hlinkClick r:id="rId3"/>
              </a:rPr>
              <a:t>GITHUB</a:t>
            </a:r>
            <a:endParaRPr lang="en-US" sz="4800" dirty="0">
              <a:solidFill>
                <a:schemeClr val="tx1">
                  <a:lumMod val="85000"/>
                  <a:lumOff val="15000"/>
                </a:schemeClr>
              </a:solidFill>
              <a:latin typeface="Aileron Heavy" panose="00000A00000000000000" pitchFamily="50" charset="0"/>
            </a:endParaRPr>
          </a:p>
        </p:txBody>
      </p:sp>
      <p:sp>
        <p:nvSpPr>
          <p:cNvPr id="15" name="TextBox 14">
            <a:extLst>
              <a:ext uri="{FF2B5EF4-FFF2-40B4-BE49-F238E27FC236}">
                <a16:creationId xmlns:a16="http://schemas.microsoft.com/office/drawing/2014/main" id="{3DE590E7-D5BC-0018-437A-AE6E15E396B6}"/>
              </a:ext>
            </a:extLst>
          </p:cNvPr>
          <p:cNvSpPr txBox="1"/>
          <p:nvPr/>
        </p:nvSpPr>
        <p:spPr>
          <a:xfrm>
            <a:off x="762000" y="6282484"/>
            <a:ext cx="12192000" cy="3356816"/>
          </a:xfrm>
          <a:prstGeom prst="rect">
            <a:avLst/>
          </a:prstGeom>
          <a:noFill/>
        </p:spPr>
        <p:txBody>
          <a:bodyPr wrap="square" rtlCol="0">
            <a:spAutoFit/>
          </a:bodyPr>
          <a:lstStyle/>
          <a:p>
            <a:pPr marL="457200" indent="-457200" algn="just">
              <a:lnSpc>
                <a:spcPct val="150000"/>
              </a:lnSpc>
              <a:buFont typeface="+mj-lt"/>
              <a:buAutoNum type="arabicPeriod"/>
            </a:pPr>
            <a:r>
              <a:rPr lang="en-US" sz="2400" dirty="0">
                <a:latin typeface="Aileron Regular" panose="020B0604020202020204" charset="0"/>
              </a:rPr>
              <a:t>M. Soriano, Applied Physics 157 – Machine Learning, 2023.</a:t>
            </a:r>
          </a:p>
          <a:p>
            <a:pPr marL="457200" indent="-457200" algn="just">
              <a:lnSpc>
                <a:spcPct val="150000"/>
              </a:lnSpc>
              <a:buFont typeface="+mj-lt"/>
              <a:buAutoNum type="arabicPeriod"/>
            </a:pPr>
            <a:r>
              <a:rPr lang="en-US" sz="2400" dirty="0">
                <a:hlinkClick r:id="rId4"/>
              </a:rPr>
              <a:t>The CIELAB L*a*b* System – the Method to Quantify Colors of Coatings - Prospector Knowledge Center (ulprospector.com)</a:t>
            </a:r>
            <a:endParaRPr lang="en-US" sz="2400" dirty="0">
              <a:latin typeface="Aileron Regular" panose="020B0604020202020204" charset="0"/>
            </a:endParaRPr>
          </a:p>
          <a:p>
            <a:pPr marL="457200" indent="-457200" algn="just">
              <a:lnSpc>
                <a:spcPct val="150000"/>
              </a:lnSpc>
              <a:buFont typeface="+mj-lt"/>
              <a:buAutoNum type="arabicPeriod"/>
            </a:pPr>
            <a:r>
              <a:rPr lang="en-US" sz="2400" dirty="0">
                <a:hlinkClick r:id="rId5"/>
              </a:rPr>
              <a:t>Fruits 360 | Kaggle</a:t>
            </a:r>
            <a:endParaRPr lang="en-US" sz="2400" dirty="0"/>
          </a:p>
          <a:p>
            <a:pPr marL="457200" indent="-457200" algn="just">
              <a:lnSpc>
                <a:spcPct val="150000"/>
              </a:lnSpc>
              <a:buFont typeface="+mj-lt"/>
              <a:buAutoNum type="arabicPeriod"/>
            </a:pPr>
            <a:r>
              <a:rPr lang="en-US" sz="2400" dirty="0">
                <a:hlinkClick r:id="rId6"/>
              </a:rPr>
              <a:t>Star dataset to predict star types | Kaggle</a:t>
            </a:r>
            <a:endParaRPr lang="en-US" sz="2400" dirty="0"/>
          </a:p>
          <a:p>
            <a:pPr marL="457200" indent="-457200" algn="just">
              <a:lnSpc>
                <a:spcPct val="150000"/>
              </a:lnSpc>
              <a:buFont typeface="+mj-lt"/>
              <a:buAutoNum type="arabicPeriod"/>
            </a:pPr>
            <a:r>
              <a:rPr lang="en-US" sz="2400" dirty="0">
                <a:hlinkClick r:id="rId7"/>
              </a:rPr>
              <a:t>Wildfire Prediction Dataset (Satellite Images) | Kaggle</a:t>
            </a:r>
            <a:endParaRPr lang="en-US" sz="2400" dirty="0">
              <a:latin typeface="Aileron Regular" panose="020B0604020202020204" charset="0"/>
            </a:endParaRPr>
          </a:p>
        </p:txBody>
      </p:sp>
      <p:grpSp>
        <p:nvGrpSpPr>
          <p:cNvPr id="7" name="Group 6">
            <a:extLst>
              <a:ext uri="{FF2B5EF4-FFF2-40B4-BE49-F238E27FC236}">
                <a16:creationId xmlns:a16="http://schemas.microsoft.com/office/drawing/2014/main" id="{6FED7181-EDE5-6D68-4BA8-1E40018220BF}"/>
              </a:ext>
            </a:extLst>
          </p:cNvPr>
          <p:cNvGrpSpPr/>
          <p:nvPr/>
        </p:nvGrpSpPr>
        <p:grpSpPr>
          <a:xfrm>
            <a:off x="685800" y="463800"/>
            <a:ext cx="12402624" cy="412500"/>
            <a:chOff x="685800" y="463800"/>
            <a:chExt cx="12402624" cy="412500"/>
          </a:xfrm>
        </p:grpSpPr>
        <p:cxnSp>
          <p:nvCxnSpPr>
            <p:cNvPr id="16" name="Straight Connector 15">
              <a:extLst>
                <a:ext uri="{FF2B5EF4-FFF2-40B4-BE49-F238E27FC236}">
                  <a16:creationId xmlns:a16="http://schemas.microsoft.com/office/drawing/2014/main" id="{23693C7B-3E64-84C0-A7F3-2D631309EED9}"/>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4874698-DF5F-81F0-3977-878EFC221484}"/>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8" name="TextBox 17">
              <a:extLst>
                <a:ext uri="{FF2B5EF4-FFF2-40B4-BE49-F238E27FC236}">
                  <a16:creationId xmlns:a16="http://schemas.microsoft.com/office/drawing/2014/main" id="{DB06A263-388D-FF18-9ED1-6333330BEBF9}"/>
                </a:ext>
              </a:extLst>
            </p:cNvPr>
            <p:cNvSpPr txBox="1"/>
            <p:nvPr/>
          </p:nvSpPr>
          <p:spPr>
            <a:xfrm>
              <a:off x="9753600" y="463800"/>
              <a:ext cx="3334824"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BINARY CLASSIFICATION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042634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402624" cy="412500"/>
            <a:chOff x="685800" y="463800"/>
            <a:chExt cx="12402624"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9753600" y="463800"/>
              <a:ext cx="3334824"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BINARY CLASSIFICATION</a:t>
              </a:r>
              <a:endParaRPr lang="en-US" sz="1600" dirty="0">
                <a:solidFill>
                  <a:schemeClr val="tx1">
                    <a:lumMod val="85000"/>
                    <a:lumOff val="15000"/>
                  </a:schemeClr>
                </a:solidFill>
                <a:latin typeface="Aileron Regular" panose="020B0604020202020204" charset="0"/>
              </a:endParaRPr>
            </a:p>
          </p:txBody>
        </p:sp>
      </p:grpSp>
      <p:grpSp>
        <p:nvGrpSpPr>
          <p:cNvPr id="17" name="Group 16">
            <a:extLst>
              <a:ext uri="{FF2B5EF4-FFF2-40B4-BE49-F238E27FC236}">
                <a16:creationId xmlns:a16="http://schemas.microsoft.com/office/drawing/2014/main" id="{3CE2980B-C6AF-9158-5109-1E4868261F25}"/>
              </a:ext>
            </a:extLst>
          </p:cNvPr>
          <p:cNvGrpSpPr/>
          <p:nvPr/>
        </p:nvGrpSpPr>
        <p:grpSpPr>
          <a:xfrm>
            <a:off x="10531126" y="1337942"/>
            <a:ext cx="1640114" cy="4567558"/>
            <a:chOff x="752730" y="3114160"/>
            <a:chExt cx="1259114" cy="3506510"/>
          </a:xfrm>
        </p:grpSpPr>
        <p:sp>
          <p:nvSpPr>
            <p:cNvPr id="11" name="Rectangle 10">
              <a:extLst>
                <a:ext uri="{FF2B5EF4-FFF2-40B4-BE49-F238E27FC236}">
                  <a16:creationId xmlns:a16="http://schemas.microsoft.com/office/drawing/2014/main" id="{04406512-72F6-E6F4-D2CC-1A0C247B171F}"/>
                </a:ext>
              </a:extLst>
            </p:cNvPr>
            <p:cNvSpPr/>
            <p:nvPr/>
          </p:nvSpPr>
          <p:spPr>
            <a:xfrm>
              <a:off x="752730" y="493826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DE1585-21C5-966B-F489-C864A88CF8A6}"/>
                </a:ext>
              </a:extLst>
            </p:cNvPr>
            <p:cNvSpPr/>
            <p:nvPr/>
          </p:nvSpPr>
          <p:spPr>
            <a:xfrm>
              <a:off x="774253" y="4679983"/>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99462A-85DF-54B3-1C83-61C4E3E4D91D}"/>
                </a:ext>
              </a:extLst>
            </p:cNvPr>
            <p:cNvSpPr/>
            <p:nvPr/>
          </p:nvSpPr>
          <p:spPr>
            <a:xfrm>
              <a:off x="774253" y="4446813"/>
              <a:ext cx="1216068" cy="1216068"/>
            </a:xfrm>
            <a:prstGeom prst="rect">
              <a:avLst/>
            </a:prstGeom>
            <a:solidFill>
              <a:schemeClr val="tx1">
                <a:lumMod val="75000"/>
                <a:lumOff val="25000"/>
              </a:schemeClr>
            </a:solid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7853B8-710C-5118-2ACE-79615895D9B7}"/>
                </a:ext>
              </a:extLst>
            </p:cNvPr>
            <p:cNvSpPr/>
            <p:nvPr/>
          </p:nvSpPr>
          <p:spPr>
            <a:xfrm>
              <a:off x="752730" y="517143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BB8BE1-3BA5-CBE1-9655-7F8D527CFF90}"/>
                </a:ext>
              </a:extLst>
            </p:cNvPr>
            <p:cNvSpPr/>
            <p:nvPr/>
          </p:nvSpPr>
          <p:spPr>
            <a:xfrm>
              <a:off x="784952" y="540460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EEE060-BFCA-21E4-ECD0-D952F1137AF3}"/>
                </a:ext>
              </a:extLst>
            </p:cNvPr>
            <p:cNvSpPr/>
            <p:nvPr/>
          </p:nvSpPr>
          <p:spPr>
            <a:xfrm>
              <a:off x="795776" y="3114160"/>
              <a:ext cx="1216068" cy="1216068"/>
            </a:xfrm>
            <a:prstGeom prst="rect">
              <a:avLst/>
            </a:prstGeom>
            <a:solidFill>
              <a:schemeClr val="tx1">
                <a:lumMod val="75000"/>
                <a:lumOff val="25000"/>
              </a:schemeClr>
            </a:solidFill>
            <a:ln w="38100">
              <a:solidFill>
                <a:schemeClr val="tx1"/>
              </a:solidFill>
            </a:ln>
            <a:scene3d>
              <a:camera prst="isometricTopUp"/>
              <a:lightRig rig="threePt" dir="t"/>
            </a:scene3d>
            <a:sp3d extrusionH="1651000" contourW="38100" prstMaterial="legacyWireframe">
              <a:extrusionClr>
                <a:schemeClr val="tx1">
                  <a:lumMod val="75000"/>
                  <a:lumOff val="25000"/>
                </a:schemeClr>
              </a:extrusionClr>
              <a:contourClr>
                <a:schemeClr val="tx1">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4">
            <a:extLst>
              <a:ext uri="{FF2B5EF4-FFF2-40B4-BE49-F238E27FC236}">
                <a16:creationId xmlns:a16="http://schemas.microsoft.com/office/drawing/2014/main" id="{0C91B078-B3D0-0333-C663-158E8F3D985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34578" y="5995206"/>
            <a:ext cx="3257422" cy="3415494"/>
          </a:xfrm>
          <a:prstGeom prst="rect">
            <a:avLst/>
          </a:prstGeom>
        </p:spPr>
      </p:pic>
      <p:grpSp>
        <p:nvGrpSpPr>
          <p:cNvPr id="20" name="Group 19">
            <a:extLst>
              <a:ext uri="{FF2B5EF4-FFF2-40B4-BE49-F238E27FC236}">
                <a16:creationId xmlns:a16="http://schemas.microsoft.com/office/drawing/2014/main" id="{7D5B1CDC-1DF9-9184-E016-F9C3A7D62CA1}"/>
              </a:ext>
            </a:extLst>
          </p:cNvPr>
          <p:cNvGrpSpPr/>
          <p:nvPr/>
        </p:nvGrpSpPr>
        <p:grpSpPr>
          <a:xfrm rot="2180312">
            <a:off x="9562103" y="6534826"/>
            <a:ext cx="3602372" cy="2336252"/>
            <a:chOff x="4278239" y="3667121"/>
            <a:chExt cx="2570236" cy="1666879"/>
          </a:xfrm>
        </p:grpSpPr>
        <p:sp>
          <p:nvSpPr>
            <p:cNvPr id="21" name="Oval 20">
              <a:extLst>
                <a:ext uri="{FF2B5EF4-FFF2-40B4-BE49-F238E27FC236}">
                  <a16:creationId xmlns:a16="http://schemas.microsoft.com/office/drawing/2014/main" id="{31A811FB-4379-9E6D-88B0-F9A2865BE663}"/>
                </a:ext>
              </a:extLst>
            </p:cNvPr>
            <p:cNvSpPr/>
            <p:nvPr/>
          </p:nvSpPr>
          <p:spPr>
            <a:xfrm>
              <a:off x="4278239" y="3667125"/>
              <a:ext cx="257023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2E8A27A-BFCA-5D6B-7025-F8BB85F708A7}"/>
                </a:ext>
              </a:extLst>
            </p:cNvPr>
            <p:cNvSpPr/>
            <p:nvPr/>
          </p:nvSpPr>
          <p:spPr>
            <a:xfrm>
              <a:off x="4552508" y="3667124"/>
              <a:ext cx="201021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458F415-A7C6-7065-C815-9E243F3628C9}"/>
                </a:ext>
              </a:extLst>
            </p:cNvPr>
            <p:cNvSpPr/>
            <p:nvPr/>
          </p:nvSpPr>
          <p:spPr>
            <a:xfrm>
              <a:off x="4772025" y="3667123"/>
              <a:ext cx="157118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2518A4-AD15-AE28-D7D2-EF28CF34B987}"/>
                </a:ext>
              </a:extLst>
            </p:cNvPr>
            <p:cNvSpPr/>
            <p:nvPr/>
          </p:nvSpPr>
          <p:spPr>
            <a:xfrm>
              <a:off x="4991100" y="3667122"/>
              <a:ext cx="113303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A99E62D-BC7F-FB64-D35F-DB0A30FEDDA2}"/>
                </a:ext>
              </a:extLst>
            </p:cNvPr>
            <p:cNvSpPr/>
            <p:nvPr/>
          </p:nvSpPr>
          <p:spPr>
            <a:xfrm>
              <a:off x="5237773" y="3667122"/>
              <a:ext cx="63968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BF070C5-18C5-144F-DC60-485A6DA46456}"/>
                </a:ext>
              </a:extLst>
            </p:cNvPr>
            <p:cNvSpPr/>
            <p:nvPr/>
          </p:nvSpPr>
          <p:spPr>
            <a:xfrm>
              <a:off x="5448300" y="3667121"/>
              <a:ext cx="20866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DC79FC5-8B48-6ADC-ED7A-88F48A47E744}"/>
              </a:ext>
            </a:extLst>
          </p:cNvPr>
          <p:cNvGrpSpPr/>
          <p:nvPr/>
        </p:nvGrpSpPr>
        <p:grpSpPr>
          <a:xfrm>
            <a:off x="762000" y="1264655"/>
            <a:ext cx="8077200" cy="2465543"/>
            <a:chOff x="762000" y="1264655"/>
            <a:chExt cx="8077200" cy="2465543"/>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64655"/>
              <a:ext cx="416947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OBJECTIVES</a:t>
              </a:r>
            </a:p>
          </p:txBody>
        </p:sp>
        <p:sp>
          <p:nvSpPr>
            <p:cNvPr id="6" name="TextBox 5">
              <a:extLst>
                <a:ext uri="{FF2B5EF4-FFF2-40B4-BE49-F238E27FC236}">
                  <a16:creationId xmlns:a16="http://schemas.microsoft.com/office/drawing/2014/main" id="{1C139C71-43D8-DA15-F46A-8598CDF1F78A}"/>
                </a:ext>
              </a:extLst>
            </p:cNvPr>
            <p:cNvSpPr txBox="1"/>
            <p:nvPr/>
          </p:nvSpPr>
          <p:spPr>
            <a:xfrm>
              <a:off x="888999" y="2026655"/>
              <a:ext cx="7950201" cy="1703543"/>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Explore the different binary classifiers such as perceptron and logistic regression on classifying or differentiating two datasets together</a:t>
              </a:r>
            </a:p>
            <a:p>
              <a:pPr marL="457200" indent="-457200">
                <a:lnSpc>
                  <a:spcPct val="150000"/>
                </a:lnSpc>
                <a:buFont typeface="Wingdings" panose="05000000000000000000" pitchFamily="2" charset="2"/>
                <a:buChar char="§"/>
              </a:pPr>
              <a:r>
                <a:rPr lang="en-US" dirty="0">
                  <a:latin typeface="Aileron Light" panose="00000400000000000000" pitchFamily="50" charset="0"/>
                </a:rPr>
                <a:t>Perform the basics of perceptron learning and logistic regression algorithms</a:t>
              </a:r>
            </a:p>
          </p:txBody>
        </p:sp>
      </p:grpSp>
      <p:grpSp>
        <p:nvGrpSpPr>
          <p:cNvPr id="28" name="Group 27">
            <a:extLst>
              <a:ext uri="{FF2B5EF4-FFF2-40B4-BE49-F238E27FC236}">
                <a16:creationId xmlns:a16="http://schemas.microsoft.com/office/drawing/2014/main" id="{1E2DCC1B-E94A-BBE8-ED0F-0C36BBB2851B}"/>
              </a:ext>
            </a:extLst>
          </p:cNvPr>
          <p:cNvGrpSpPr/>
          <p:nvPr/>
        </p:nvGrpSpPr>
        <p:grpSpPr>
          <a:xfrm>
            <a:off x="762000" y="3958398"/>
            <a:ext cx="8458200" cy="3734200"/>
            <a:chOff x="762000" y="3695700"/>
            <a:chExt cx="8458200" cy="3734200"/>
          </a:xfrm>
        </p:grpSpPr>
        <p:sp>
          <p:nvSpPr>
            <p:cNvPr id="18" name="TextBox 17">
              <a:extLst>
                <a:ext uri="{FF2B5EF4-FFF2-40B4-BE49-F238E27FC236}">
                  <a16:creationId xmlns:a16="http://schemas.microsoft.com/office/drawing/2014/main" id="{5C2D200D-34E0-6176-C3DC-B1339A75810E}"/>
                </a:ext>
              </a:extLst>
            </p:cNvPr>
            <p:cNvSpPr txBox="1"/>
            <p:nvPr/>
          </p:nvSpPr>
          <p:spPr>
            <a:xfrm>
              <a:off x="762000" y="3695700"/>
              <a:ext cx="522258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KEY TAKEAWAYS</a:t>
              </a:r>
            </a:p>
          </p:txBody>
        </p:sp>
        <p:sp>
          <p:nvSpPr>
            <p:cNvPr id="7" name="TextBox 6">
              <a:extLst>
                <a:ext uri="{FF2B5EF4-FFF2-40B4-BE49-F238E27FC236}">
                  <a16:creationId xmlns:a16="http://schemas.microsoft.com/office/drawing/2014/main" id="{CB143D5A-4C51-CC45-02B5-43383CAA5C50}"/>
                </a:ext>
              </a:extLst>
            </p:cNvPr>
            <p:cNvSpPr txBox="1"/>
            <p:nvPr/>
          </p:nvSpPr>
          <p:spPr>
            <a:xfrm>
              <a:off x="889000" y="4479862"/>
              <a:ext cx="8331200" cy="2950038"/>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Binary classifiers can be applied to any linearly separable data</a:t>
              </a:r>
            </a:p>
            <a:p>
              <a:pPr marL="457200" indent="-457200">
                <a:lnSpc>
                  <a:spcPct val="150000"/>
                </a:lnSpc>
                <a:buFont typeface="Wingdings" panose="05000000000000000000" pitchFamily="2" charset="2"/>
                <a:buChar char="§"/>
              </a:pPr>
              <a:r>
                <a:rPr lang="en-US" dirty="0">
                  <a:latin typeface="Aileron Light" panose="00000400000000000000" pitchFamily="50" charset="0"/>
                </a:rPr>
                <a:t>Higher learning rate results to faster weight change at the risk of overshooting and not finding a good solution as the algorithm converges to a local minimum in the shortest time possible</a:t>
              </a:r>
            </a:p>
            <a:p>
              <a:pPr marL="457200" indent="-457200">
                <a:lnSpc>
                  <a:spcPct val="150000"/>
                </a:lnSpc>
                <a:buFont typeface="Wingdings" panose="05000000000000000000" pitchFamily="2" charset="2"/>
                <a:buChar char="§"/>
              </a:pPr>
              <a:r>
                <a:rPr lang="en-US" dirty="0">
                  <a:latin typeface="Aileron Light" panose="00000400000000000000" pitchFamily="50" charset="0"/>
                </a:rPr>
                <a:t>Lower learning rate means less risk of overshooting, but more iterations are needed to find a good value for convergence</a:t>
              </a:r>
            </a:p>
            <a:p>
              <a:pPr marL="457200" indent="-457200">
                <a:lnSpc>
                  <a:spcPct val="150000"/>
                </a:lnSpc>
                <a:buFont typeface="Wingdings" panose="05000000000000000000" pitchFamily="2" charset="2"/>
                <a:buChar char="§"/>
              </a:pPr>
              <a:r>
                <a:rPr lang="en-US" dirty="0">
                  <a:latin typeface="Aileron Light" panose="00000400000000000000" pitchFamily="50" charset="0"/>
                </a:rPr>
                <a:t>Different activation functions can be used to train the model</a:t>
              </a:r>
            </a:p>
          </p:txBody>
        </p:sp>
      </p:grpSp>
      <p:grpSp>
        <p:nvGrpSpPr>
          <p:cNvPr id="9" name="Group 8">
            <a:extLst>
              <a:ext uri="{FF2B5EF4-FFF2-40B4-BE49-F238E27FC236}">
                <a16:creationId xmlns:a16="http://schemas.microsoft.com/office/drawing/2014/main" id="{86565025-D585-4FE0-F5D0-00D60DC63201}"/>
              </a:ext>
            </a:extLst>
          </p:cNvPr>
          <p:cNvGrpSpPr/>
          <p:nvPr/>
        </p:nvGrpSpPr>
        <p:grpSpPr>
          <a:xfrm>
            <a:off x="762000" y="7837394"/>
            <a:ext cx="8916504" cy="1649506"/>
            <a:chOff x="762000" y="7200900"/>
            <a:chExt cx="8916504" cy="1649506"/>
          </a:xfrm>
        </p:grpSpPr>
        <p:sp>
          <p:nvSpPr>
            <p:cNvPr id="27" name="TextBox 26">
              <a:extLst>
                <a:ext uri="{FF2B5EF4-FFF2-40B4-BE49-F238E27FC236}">
                  <a16:creationId xmlns:a16="http://schemas.microsoft.com/office/drawing/2014/main" id="{BC110942-A5E1-82F1-B47D-CB63CB9C40B0}"/>
                </a:ext>
              </a:extLst>
            </p:cNvPr>
            <p:cNvSpPr txBox="1"/>
            <p:nvPr/>
          </p:nvSpPr>
          <p:spPr>
            <a:xfrm>
              <a:off x="762000" y="7200900"/>
              <a:ext cx="49768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SOME PITFALLS</a:t>
              </a:r>
            </a:p>
          </p:txBody>
        </p:sp>
        <p:sp>
          <p:nvSpPr>
            <p:cNvPr id="10" name="TextBox 9">
              <a:extLst>
                <a:ext uri="{FF2B5EF4-FFF2-40B4-BE49-F238E27FC236}">
                  <a16:creationId xmlns:a16="http://schemas.microsoft.com/office/drawing/2014/main" id="{AA624370-42F0-82DE-228F-BC78C798D723}"/>
                </a:ext>
              </a:extLst>
            </p:cNvPr>
            <p:cNvSpPr txBox="1"/>
            <p:nvPr/>
          </p:nvSpPr>
          <p:spPr>
            <a:xfrm>
              <a:off x="889000" y="7977859"/>
              <a:ext cx="8789504" cy="872547"/>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Large number of datasets can yield to a longer runtime and training of the model as the algorithm is somewhat numerically sensitive to the learning rate value</a:t>
              </a:r>
            </a:p>
          </p:txBody>
        </p:sp>
      </p:grpSp>
    </p:spTree>
    <p:extLst>
      <p:ext uri="{BB962C8B-B14F-4D97-AF65-F5344CB8AC3E}">
        <p14:creationId xmlns:p14="http://schemas.microsoft.com/office/powerpoint/2010/main" val="4215421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2705100"/>
            <a:ext cx="7467600" cy="4456605"/>
          </a:xfrm>
          <a:prstGeom prst="rect">
            <a:avLst/>
          </a:prstGeom>
          <a:noFill/>
        </p:spPr>
        <p:txBody>
          <a:bodyPr wrap="square" rtlCol="0">
            <a:spAutoFit/>
          </a:bodyPr>
          <a:lstStyle/>
          <a:p>
            <a:pPr algn="just">
              <a:lnSpc>
                <a:spcPct val="150000"/>
              </a:lnSpc>
            </a:pPr>
            <a:r>
              <a:rPr lang="en-US" sz="2400" dirty="0">
                <a:highlight>
                  <a:srgbClr val="FFFF00"/>
                </a:highlight>
                <a:latin typeface="Aileron Heavy" panose="00000A00000000000000" pitchFamily="50" charset="0"/>
              </a:rPr>
              <a:t>Perceptron learning.</a:t>
            </a:r>
            <a:r>
              <a:rPr lang="en-US" sz="2400" dirty="0">
                <a:latin typeface="Aileron Heavy" panose="00000A00000000000000" pitchFamily="50" charset="0"/>
              </a:rPr>
              <a:t> </a:t>
            </a:r>
            <a:r>
              <a:rPr lang="en-US" sz="2400" dirty="0">
                <a:latin typeface="Aileron Regular" panose="020B0604020202020204" charset="0"/>
              </a:rPr>
              <a:t>The perceptron classification algorithm assumes that the data points are </a:t>
            </a:r>
            <a:r>
              <a:rPr lang="en-US" sz="2400" dirty="0">
                <a:latin typeface="Aileron Heavy" panose="00000A00000000000000" pitchFamily="50" charset="0"/>
              </a:rPr>
              <a:t>linearly separable</a:t>
            </a:r>
            <a:r>
              <a:rPr lang="en-US" sz="2400" dirty="0">
                <a:latin typeface="Aileron Regular" panose="020B0604020202020204" charset="0"/>
              </a:rPr>
              <a:t> wherein a hyperplane separates clusters of data. In principle, it is activated by a </a:t>
            </a:r>
            <a:r>
              <a:rPr lang="en-US" sz="2400" dirty="0">
                <a:latin typeface="Aileron Heavy" panose="00000A00000000000000" pitchFamily="50" charset="0"/>
              </a:rPr>
              <a:t>step function</a:t>
            </a:r>
            <a:r>
              <a:rPr lang="en-US" sz="2400" dirty="0">
                <a:latin typeface="Aileron Regular" panose="020B0604020202020204" charset="0"/>
              </a:rPr>
              <a:t>, i.e. it only returns 0 and 1 which will dictate to which class the object belongs to. The </a:t>
            </a:r>
            <a:r>
              <a:rPr lang="en-US" sz="2400" dirty="0">
                <a:latin typeface="Aileron Heavy" panose="00000A00000000000000" pitchFamily="50" charset="0"/>
              </a:rPr>
              <a:t>weights</a:t>
            </a:r>
            <a:r>
              <a:rPr lang="en-US" sz="2400" dirty="0">
                <a:latin typeface="Aileron Regular" panose="020B0604020202020204" charset="0"/>
              </a:rPr>
              <a:t> are chosen randomly at first and continually refined by iterating through the samples for a number of epochs.</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6525761"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BINARY CLASSIFIERS</a:t>
            </a:r>
          </a:p>
        </p:txBody>
      </p:sp>
      <p:grpSp>
        <p:nvGrpSpPr>
          <p:cNvPr id="5" name="Group 4">
            <a:extLst>
              <a:ext uri="{FF2B5EF4-FFF2-40B4-BE49-F238E27FC236}">
                <a16:creationId xmlns:a16="http://schemas.microsoft.com/office/drawing/2014/main" id="{DAACC608-A15E-8F1C-FB5A-6BD3F2A142D0}"/>
              </a:ext>
            </a:extLst>
          </p:cNvPr>
          <p:cNvGrpSpPr/>
          <p:nvPr/>
        </p:nvGrpSpPr>
        <p:grpSpPr>
          <a:xfrm>
            <a:off x="685800" y="463800"/>
            <a:ext cx="12402624" cy="412500"/>
            <a:chOff x="685800" y="463800"/>
            <a:chExt cx="12402624" cy="412500"/>
          </a:xfrm>
        </p:grpSpPr>
        <p:cxnSp>
          <p:nvCxnSpPr>
            <p:cNvPr id="8" name="Straight Connector 7">
              <a:extLst>
                <a:ext uri="{FF2B5EF4-FFF2-40B4-BE49-F238E27FC236}">
                  <a16:creationId xmlns:a16="http://schemas.microsoft.com/office/drawing/2014/main" id="{2F352BB2-6055-EBD0-5414-CA6AB18B85F8}"/>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A2418E3-5041-2657-4C75-000428D889E0}"/>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DC77259B-73D1-4E44-FE25-5ED78AA2D62A}"/>
                </a:ext>
              </a:extLst>
            </p:cNvPr>
            <p:cNvSpPr txBox="1"/>
            <p:nvPr/>
          </p:nvSpPr>
          <p:spPr>
            <a:xfrm>
              <a:off x="9753600" y="463800"/>
              <a:ext cx="3334824"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BINARY CLASSIFICATION</a:t>
              </a:r>
              <a:endParaRPr lang="en-US" sz="1600" dirty="0">
                <a:solidFill>
                  <a:schemeClr val="tx1">
                    <a:lumMod val="85000"/>
                    <a:lumOff val="15000"/>
                  </a:schemeClr>
                </a:solidFill>
                <a:latin typeface="Aileron Regular" panose="020B0604020202020204" charset="0"/>
              </a:endParaRPr>
            </a:p>
          </p:txBody>
        </p:sp>
      </p:grpSp>
      <p:sp>
        <p:nvSpPr>
          <p:cNvPr id="14" name="TextBox 13">
            <a:extLst>
              <a:ext uri="{FF2B5EF4-FFF2-40B4-BE49-F238E27FC236}">
                <a16:creationId xmlns:a16="http://schemas.microsoft.com/office/drawing/2014/main" id="{FA77A4C6-1E16-8A88-EE9A-B9A6EA7A8EFD}"/>
              </a:ext>
            </a:extLst>
          </p:cNvPr>
          <p:cNvSpPr txBox="1"/>
          <p:nvPr/>
        </p:nvSpPr>
        <p:spPr>
          <a:xfrm>
            <a:off x="762000" y="2019452"/>
            <a:ext cx="8153400" cy="457048"/>
          </a:xfrm>
          <a:prstGeom prst="rect">
            <a:avLst/>
          </a:prstGeom>
          <a:noFill/>
        </p:spPr>
        <p:txBody>
          <a:bodyPr wrap="square" rtlCol="0">
            <a:spAutoFit/>
          </a:bodyPr>
          <a:lstStyle/>
          <a:p>
            <a:pPr algn="just">
              <a:lnSpc>
                <a:spcPct val="150000"/>
              </a:lnSpc>
            </a:pPr>
            <a:r>
              <a:rPr lang="en-US" dirty="0">
                <a:latin typeface="Aileron Light" panose="00000400000000000000" pitchFamily="50" charset="0"/>
              </a:rPr>
              <a:t>On the interesting models of supervised learning of binary classifiers</a:t>
            </a:r>
          </a:p>
        </p:txBody>
      </p:sp>
      <p:sp>
        <p:nvSpPr>
          <p:cNvPr id="15" name="TextBox 14">
            <a:extLst>
              <a:ext uri="{FF2B5EF4-FFF2-40B4-BE49-F238E27FC236}">
                <a16:creationId xmlns:a16="http://schemas.microsoft.com/office/drawing/2014/main" id="{1866B80F-02C2-F790-FD04-F99B8F5F8A04}"/>
              </a:ext>
            </a:extLst>
          </p:cNvPr>
          <p:cNvSpPr txBox="1"/>
          <p:nvPr/>
        </p:nvSpPr>
        <p:spPr>
          <a:xfrm>
            <a:off x="762000" y="7353300"/>
            <a:ext cx="12192000" cy="2240613"/>
          </a:xfrm>
          <a:prstGeom prst="rect">
            <a:avLst/>
          </a:prstGeom>
          <a:noFill/>
        </p:spPr>
        <p:txBody>
          <a:bodyPr wrap="square" rtlCol="0">
            <a:spAutoFit/>
          </a:bodyPr>
          <a:lstStyle/>
          <a:p>
            <a:pPr algn="just">
              <a:lnSpc>
                <a:spcPct val="150000"/>
              </a:lnSpc>
            </a:pPr>
            <a:r>
              <a:rPr lang="en-US" sz="2400" dirty="0">
                <a:highlight>
                  <a:srgbClr val="FFFF00"/>
                </a:highlight>
                <a:latin typeface="Aileron Heavy" panose="00000A00000000000000" pitchFamily="50" charset="0"/>
              </a:rPr>
              <a:t>Logistic regression.</a:t>
            </a:r>
            <a:r>
              <a:rPr lang="en-US" sz="2400" dirty="0">
                <a:latin typeface="Aileron Heavy" panose="00000A00000000000000" pitchFamily="50" charset="0"/>
              </a:rPr>
              <a:t> </a:t>
            </a:r>
            <a:r>
              <a:rPr lang="en-US" sz="2400" dirty="0">
                <a:latin typeface="Aileron Regular" panose="020B0604020202020204" charset="0"/>
              </a:rPr>
              <a:t>The logistic regression runs in the </a:t>
            </a:r>
            <a:r>
              <a:rPr lang="en-US" sz="2400" dirty="0">
                <a:latin typeface="Aileron Heavy" panose="00000A00000000000000" pitchFamily="50" charset="0"/>
              </a:rPr>
              <a:t>same principle </a:t>
            </a:r>
            <a:r>
              <a:rPr lang="en-US" sz="2400" dirty="0">
                <a:latin typeface="Aileron Regular" panose="020B0604020202020204" charset="0"/>
              </a:rPr>
              <a:t>as the perceptron except that instead of returning two discrete value of 0 and 1, the output  ranges between 0 and 1 by modifying the activation function to be a </a:t>
            </a:r>
            <a:r>
              <a:rPr lang="en-US" sz="2400" dirty="0">
                <a:latin typeface="Aileron Heavy" panose="00000A00000000000000" pitchFamily="50" charset="0"/>
              </a:rPr>
              <a:t>sigmoid</a:t>
            </a:r>
            <a:r>
              <a:rPr lang="en-US" sz="2400" dirty="0">
                <a:latin typeface="Aileron Regular" panose="020B0604020202020204" charset="0"/>
              </a:rPr>
              <a:t>. The output is interpreted as the </a:t>
            </a:r>
            <a:r>
              <a:rPr lang="en-US" sz="2400" dirty="0">
                <a:latin typeface="Aileron Heavy" panose="00000A00000000000000" pitchFamily="50" charset="0"/>
              </a:rPr>
              <a:t>probability</a:t>
            </a:r>
            <a:r>
              <a:rPr lang="en-US" sz="2400" dirty="0">
                <a:latin typeface="Aileron Regular" panose="020B0604020202020204" charset="0"/>
              </a:rPr>
              <a:t> that a certain data point belongs to a class. </a:t>
            </a:r>
          </a:p>
        </p:txBody>
      </p:sp>
      <p:pic>
        <p:nvPicPr>
          <p:cNvPr id="17" name="Picture 16" descr="A group of symbols on a black background&#10;&#10;Description automatically generated with low confidence">
            <a:extLst>
              <a:ext uri="{FF2B5EF4-FFF2-40B4-BE49-F238E27FC236}">
                <a16:creationId xmlns:a16="http://schemas.microsoft.com/office/drawing/2014/main" id="{AFCEFD5D-AF1B-83F0-3CC7-21698A92C6B3}"/>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3513"/>
          <a:stretch/>
        </p:blipFill>
        <p:spPr>
          <a:xfrm>
            <a:off x="8382001" y="1943100"/>
            <a:ext cx="4876800" cy="4300376"/>
          </a:xfrm>
          <a:prstGeom prst="rect">
            <a:avLst/>
          </a:prstGeom>
        </p:spPr>
      </p:pic>
      <p:sp>
        <p:nvSpPr>
          <p:cNvPr id="18" name="TextBox 17">
            <a:extLst>
              <a:ext uri="{FF2B5EF4-FFF2-40B4-BE49-F238E27FC236}">
                <a16:creationId xmlns:a16="http://schemas.microsoft.com/office/drawing/2014/main" id="{BDC762C7-52F3-564C-C7F2-3F158255175E}"/>
              </a:ext>
            </a:extLst>
          </p:cNvPr>
          <p:cNvSpPr txBox="1"/>
          <p:nvPr/>
        </p:nvSpPr>
        <p:spPr>
          <a:xfrm>
            <a:off x="8382000" y="6518919"/>
            <a:ext cx="4706424" cy="584775"/>
          </a:xfrm>
          <a:prstGeom prst="rect">
            <a:avLst/>
          </a:prstGeom>
          <a:noFill/>
        </p:spPr>
        <p:txBody>
          <a:bodyPr wrap="square" rtlCol="0">
            <a:spAutoFit/>
          </a:bodyPr>
          <a:lstStyle/>
          <a:p>
            <a:pPr algn="ctr"/>
            <a:r>
              <a:rPr lang="en-US" sz="1600" dirty="0">
                <a:latin typeface="Aileron Regular" panose="020B0604020202020204" charset="0"/>
              </a:rPr>
              <a:t>Figure 1. </a:t>
            </a:r>
            <a:r>
              <a:rPr lang="en-US" sz="1600" dirty="0">
                <a:latin typeface="Aileron Regular" panose="020B0604020202020204" charset="0"/>
                <a:hlinkClick r:id="rId3" tooltip="http://tex.stackexchange.com/questions/104334/tikz-diagram-of-a-perceptron"/>
              </a:rPr>
              <a:t>This Photo</a:t>
            </a:r>
            <a:r>
              <a:rPr lang="en-US" sz="1600" dirty="0">
                <a:latin typeface="Aileron Regular" panose="020B0604020202020204" charset="0"/>
              </a:rPr>
              <a:t> by Unknown Author is licensed under </a:t>
            </a:r>
            <a:r>
              <a:rPr lang="en-US" sz="1600" dirty="0">
                <a:latin typeface="Aileron Regular" panose="020B0604020202020204" charset="0"/>
                <a:hlinkClick r:id="rId4" tooltip="https://creativecommons.org/licenses/by-sa/3.0/"/>
              </a:rPr>
              <a:t>CC BY-SA</a:t>
            </a:r>
            <a:r>
              <a:rPr lang="en-US" sz="1600" dirty="0">
                <a:latin typeface="Aileron Regular" panose="020B0604020202020204" charset="0"/>
              </a:rPr>
              <a:t>.</a:t>
            </a:r>
          </a:p>
        </p:txBody>
      </p:sp>
    </p:spTree>
    <p:extLst>
      <p:ext uri="{BB962C8B-B14F-4D97-AF65-F5344CB8AC3E}">
        <p14:creationId xmlns:p14="http://schemas.microsoft.com/office/powerpoint/2010/main" val="2474797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5205143"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FRUITS DATASET</a:t>
            </a:r>
          </a:p>
        </p:txBody>
      </p:sp>
      <p:grpSp>
        <p:nvGrpSpPr>
          <p:cNvPr id="5" name="Group 4">
            <a:extLst>
              <a:ext uri="{FF2B5EF4-FFF2-40B4-BE49-F238E27FC236}">
                <a16:creationId xmlns:a16="http://schemas.microsoft.com/office/drawing/2014/main" id="{DAACC608-A15E-8F1C-FB5A-6BD3F2A142D0}"/>
              </a:ext>
            </a:extLst>
          </p:cNvPr>
          <p:cNvGrpSpPr/>
          <p:nvPr/>
        </p:nvGrpSpPr>
        <p:grpSpPr>
          <a:xfrm>
            <a:off x="685800" y="463800"/>
            <a:ext cx="12402624" cy="412500"/>
            <a:chOff x="685800" y="463800"/>
            <a:chExt cx="12402624" cy="412500"/>
          </a:xfrm>
        </p:grpSpPr>
        <p:cxnSp>
          <p:nvCxnSpPr>
            <p:cNvPr id="8" name="Straight Connector 7">
              <a:extLst>
                <a:ext uri="{FF2B5EF4-FFF2-40B4-BE49-F238E27FC236}">
                  <a16:creationId xmlns:a16="http://schemas.microsoft.com/office/drawing/2014/main" id="{2F352BB2-6055-EBD0-5414-CA6AB18B85F8}"/>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A2418E3-5041-2657-4C75-000428D889E0}"/>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DC77259B-73D1-4E44-FE25-5ED78AA2D62A}"/>
                </a:ext>
              </a:extLst>
            </p:cNvPr>
            <p:cNvSpPr txBox="1"/>
            <p:nvPr/>
          </p:nvSpPr>
          <p:spPr>
            <a:xfrm>
              <a:off x="9753600" y="463800"/>
              <a:ext cx="3334824"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BINARY CLASSIFICATION</a:t>
              </a:r>
              <a:endParaRPr lang="en-US" sz="1600" dirty="0">
                <a:solidFill>
                  <a:schemeClr val="tx1">
                    <a:lumMod val="85000"/>
                    <a:lumOff val="15000"/>
                  </a:schemeClr>
                </a:solidFill>
                <a:latin typeface="Aileron Regular" panose="020B0604020202020204" charset="0"/>
              </a:endParaRPr>
            </a:p>
          </p:txBody>
        </p:sp>
      </p:grpSp>
      <p:sp>
        <p:nvSpPr>
          <p:cNvPr id="15" name="TextBox 14">
            <a:extLst>
              <a:ext uri="{FF2B5EF4-FFF2-40B4-BE49-F238E27FC236}">
                <a16:creationId xmlns:a16="http://schemas.microsoft.com/office/drawing/2014/main" id="{1866B80F-02C2-F790-FD04-F99B8F5F8A04}"/>
              </a:ext>
            </a:extLst>
          </p:cNvPr>
          <p:cNvSpPr txBox="1"/>
          <p:nvPr/>
        </p:nvSpPr>
        <p:spPr>
          <a:xfrm>
            <a:off x="762000" y="7200900"/>
            <a:ext cx="12192000" cy="95923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We revisit some of the previous algorithms used for </a:t>
            </a:r>
            <a:r>
              <a:rPr lang="en-US" sz="2000" dirty="0">
                <a:latin typeface="Aileron Heavy" panose="00000A00000000000000" pitchFamily="50" charset="0"/>
              </a:rPr>
              <a:t>feature extraction </a:t>
            </a:r>
            <a:r>
              <a:rPr lang="en-US" sz="2000" dirty="0">
                <a:latin typeface="Aileron Regular" panose="020B0604020202020204" charset="0"/>
              </a:rPr>
              <a:t>in the previous activities. By converting the </a:t>
            </a:r>
            <a:r>
              <a:rPr lang="en-US" sz="2000" dirty="0">
                <a:latin typeface="Aileron Heavy" panose="00000A00000000000000" pitchFamily="50" charset="0"/>
              </a:rPr>
              <a:t>RGB color space to </a:t>
            </a:r>
            <a:r>
              <a:rPr lang="en-US" sz="2000" dirty="0" err="1">
                <a:latin typeface="Aileron Heavy" panose="00000A00000000000000" pitchFamily="50" charset="0"/>
              </a:rPr>
              <a:t>CIELab</a:t>
            </a:r>
            <a:r>
              <a:rPr lang="en-US" sz="2000" dirty="0">
                <a:latin typeface="Aileron Heavy" panose="00000A00000000000000" pitchFamily="50" charset="0"/>
              </a:rPr>
              <a:t> color space</a:t>
            </a:r>
            <a:r>
              <a:rPr lang="en-US" sz="2000" dirty="0">
                <a:latin typeface="Aileron Regular" panose="020B0604020202020204" charset="0"/>
              </a:rPr>
              <a:t>, the hue of the fruits were obtained using</a:t>
            </a:r>
          </a:p>
        </p:txBody>
      </p:sp>
      <p:sp>
        <p:nvSpPr>
          <p:cNvPr id="18" name="TextBox 17">
            <a:extLst>
              <a:ext uri="{FF2B5EF4-FFF2-40B4-BE49-F238E27FC236}">
                <a16:creationId xmlns:a16="http://schemas.microsoft.com/office/drawing/2014/main" id="{BDC762C7-52F3-564C-C7F2-3F158255175E}"/>
              </a:ext>
            </a:extLst>
          </p:cNvPr>
          <p:cNvSpPr txBox="1"/>
          <p:nvPr/>
        </p:nvSpPr>
        <p:spPr>
          <a:xfrm>
            <a:off x="914400" y="6463725"/>
            <a:ext cx="11887200" cy="584775"/>
          </a:xfrm>
          <a:prstGeom prst="rect">
            <a:avLst/>
          </a:prstGeom>
          <a:noFill/>
        </p:spPr>
        <p:txBody>
          <a:bodyPr wrap="square" rtlCol="0">
            <a:spAutoFit/>
          </a:bodyPr>
          <a:lstStyle/>
          <a:p>
            <a:pPr algn="ctr"/>
            <a:r>
              <a:rPr lang="en-US" sz="1600" dirty="0">
                <a:latin typeface="Aileron Regular" panose="020B0604020202020204" charset="0"/>
              </a:rPr>
              <a:t>Figure 2. Feature extraction of some fruit images from Kaggle. The mean Lab from </a:t>
            </a:r>
            <a:r>
              <a:rPr lang="en-US" sz="1600" dirty="0" err="1">
                <a:latin typeface="Aileron Regular" panose="020B0604020202020204" charset="0"/>
              </a:rPr>
              <a:t>CIELab</a:t>
            </a:r>
            <a:r>
              <a:rPr lang="en-US" sz="1600" dirty="0">
                <a:latin typeface="Aileron Regular" panose="020B0604020202020204" charset="0"/>
              </a:rPr>
              <a:t> color space were deduced from the mean RGB of the fruits. Eccentricity data was obtained using </a:t>
            </a:r>
            <a:r>
              <a:rPr lang="en-US" sz="1600" dirty="0" err="1">
                <a:latin typeface="Aileron Regular" panose="020B0604020202020204" charset="0"/>
              </a:rPr>
              <a:t>regionprops</a:t>
            </a:r>
            <a:r>
              <a:rPr lang="en-US" sz="1600" dirty="0">
                <a:latin typeface="Aileron Regular" panose="020B0604020202020204" charset="0"/>
              </a:rPr>
              <a:t>.</a:t>
            </a:r>
          </a:p>
        </p:txBody>
      </p:sp>
      <p:grpSp>
        <p:nvGrpSpPr>
          <p:cNvPr id="13" name="Group 12">
            <a:extLst>
              <a:ext uri="{FF2B5EF4-FFF2-40B4-BE49-F238E27FC236}">
                <a16:creationId xmlns:a16="http://schemas.microsoft.com/office/drawing/2014/main" id="{E41EC5D5-BB94-4785-0B77-37E2E2FC8292}"/>
              </a:ext>
            </a:extLst>
          </p:cNvPr>
          <p:cNvGrpSpPr/>
          <p:nvPr/>
        </p:nvGrpSpPr>
        <p:grpSpPr>
          <a:xfrm>
            <a:off x="732980" y="2135572"/>
            <a:ext cx="12250052" cy="4122036"/>
            <a:chOff x="772655" y="2209735"/>
            <a:chExt cx="11904209" cy="4005663"/>
          </a:xfrm>
        </p:grpSpPr>
        <p:pic>
          <p:nvPicPr>
            <p:cNvPr id="7" name="Picture 6" descr="A picture containing text, ball, screenshot&#10;&#10;Description automatically generated">
              <a:extLst>
                <a:ext uri="{FF2B5EF4-FFF2-40B4-BE49-F238E27FC236}">
                  <a16:creationId xmlns:a16="http://schemas.microsoft.com/office/drawing/2014/main" id="{27CCFFB2-A66C-4F10-60D8-923080CBD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655" y="2209735"/>
              <a:ext cx="5980516" cy="4005663"/>
            </a:xfrm>
            <a:prstGeom prst="rect">
              <a:avLst/>
            </a:prstGeom>
          </p:spPr>
        </p:pic>
        <p:pic>
          <p:nvPicPr>
            <p:cNvPr id="12" name="Picture 11" descr="A picture containing fruit, text, avocado&#10;&#10;Description automatically generated">
              <a:extLst>
                <a:ext uri="{FF2B5EF4-FFF2-40B4-BE49-F238E27FC236}">
                  <a16:creationId xmlns:a16="http://schemas.microsoft.com/office/drawing/2014/main" id="{C6A9EFEB-FB94-6BC4-57BE-A1CB3F38E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8351" y="2211027"/>
              <a:ext cx="5978513" cy="4004322"/>
            </a:xfrm>
            <a:prstGeom prst="rect">
              <a:avLst/>
            </a:prstGeom>
          </p:spPr>
        </p:pic>
      </p:grpSp>
      <p:pic>
        <p:nvPicPr>
          <p:cNvPr id="1026" name="Picture 2">
            <a:extLst>
              <a:ext uri="{FF2B5EF4-FFF2-40B4-BE49-F238E27FC236}">
                <a16:creationId xmlns:a16="http://schemas.microsoft.com/office/drawing/2014/main" id="{10F9E0E6-E915-E26F-112B-4FDCF9090E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3587" y="8267700"/>
            <a:ext cx="2028825" cy="61220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C59D4C2-0B48-A241-31DE-FD37CA298A85}"/>
              </a:ext>
            </a:extLst>
          </p:cNvPr>
          <p:cNvSpPr txBox="1"/>
          <p:nvPr/>
        </p:nvSpPr>
        <p:spPr>
          <a:xfrm>
            <a:off x="818246" y="8863963"/>
            <a:ext cx="12192000" cy="95923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where a and b denote the </a:t>
            </a:r>
            <a:r>
              <a:rPr lang="en-US" sz="2000" dirty="0">
                <a:latin typeface="Aileron Heavy" panose="00000A00000000000000" pitchFamily="50" charset="0"/>
              </a:rPr>
              <a:t>chroma</a:t>
            </a:r>
            <a:r>
              <a:rPr lang="en-US" sz="2000" dirty="0">
                <a:latin typeface="Aileron Regular" panose="020B0604020202020204" charset="0"/>
              </a:rPr>
              <a:t> of the fruit from green to red along the a-axis, and blue to yellow for the b-axis. The </a:t>
            </a:r>
            <a:r>
              <a:rPr lang="en-US" sz="2000" dirty="0">
                <a:latin typeface="Aileron Heavy" panose="00000A00000000000000" pitchFamily="50" charset="0"/>
              </a:rPr>
              <a:t>eccentricities</a:t>
            </a:r>
            <a:r>
              <a:rPr lang="en-US" sz="2000" dirty="0">
                <a:latin typeface="Aileron Regular" panose="020B0604020202020204" charset="0"/>
              </a:rPr>
              <a:t> were calculated upon thresholding and labelling using </a:t>
            </a:r>
            <a:r>
              <a:rPr lang="en-US" sz="2000" dirty="0" err="1">
                <a:latin typeface="Aileron Heavy" panose="00000A00000000000000" pitchFamily="50" charset="0"/>
              </a:rPr>
              <a:t>regionprops</a:t>
            </a:r>
            <a:r>
              <a:rPr lang="en-US" sz="2000" dirty="0">
                <a:latin typeface="Aileron Regular" panose="020B0604020202020204" charset="0"/>
              </a:rPr>
              <a:t>.</a:t>
            </a:r>
          </a:p>
        </p:txBody>
      </p:sp>
    </p:spTree>
    <p:extLst>
      <p:ext uri="{BB962C8B-B14F-4D97-AF65-F5344CB8AC3E}">
        <p14:creationId xmlns:p14="http://schemas.microsoft.com/office/powerpoint/2010/main" val="3863001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866B80F-02C2-F790-FD04-F99B8F5F8A04}"/>
              </a:ext>
            </a:extLst>
          </p:cNvPr>
          <p:cNvSpPr txBox="1"/>
          <p:nvPr/>
        </p:nvSpPr>
        <p:spPr>
          <a:xfrm>
            <a:off x="9829800" y="1425776"/>
            <a:ext cx="3429000" cy="6689524"/>
          </a:xfrm>
          <a:prstGeom prst="rect">
            <a:avLst/>
          </a:prstGeom>
          <a:noFill/>
        </p:spPr>
        <p:txBody>
          <a:bodyPr wrap="square" rtlCol="0">
            <a:spAutoFit/>
          </a:bodyPr>
          <a:lstStyle/>
          <a:p>
            <a:pPr algn="just">
              <a:lnSpc>
                <a:spcPct val="150000"/>
              </a:lnSpc>
            </a:pPr>
            <a:r>
              <a:rPr lang="en-US" dirty="0">
                <a:latin typeface="Aileron Regular" panose="020B0604020202020204" charset="0"/>
              </a:rPr>
              <a:t>A sort of </a:t>
            </a:r>
            <a:r>
              <a:rPr lang="en-US" dirty="0">
                <a:latin typeface="Aileron Heavy" panose="00000A00000000000000" pitchFamily="50" charset="0"/>
              </a:rPr>
              <a:t>adjacency matrix </a:t>
            </a:r>
            <a:r>
              <a:rPr lang="en-US" dirty="0">
                <a:latin typeface="Aileron Regular" panose="020B0604020202020204" charset="0"/>
              </a:rPr>
              <a:t>that demonstrates the classification between two fruits were done through the </a:t>
            </a:r>
            <a:r>
              <a:rPr lang="en-US" dirty="0">
                <a:latin typeface="Aileron Heavy" panose="00000A00000000000000" pitchFamily="50" charset="0"/>
              </a:rPr>
              <a:t>perceptron learning algorithm</a:t>
            </a:r>
            <a:r>
              <a:rPr lang="en-US" dirty="0">
                <a:latin typeface="Aileron Regular" panose="020B0604020202020204" charset="0"/>
              </a:rPr>
              <a:t>. In this activity, five different fruits were tested, and their </a:t>
            </a:r>
            <a:r>
              <a:rPr lang="en-US" dirty="0">
                <a:latin typeface="Aileron Heavy" panose="00000A00000000000000" pitchFamily="50" charset="0"/>
              </a:rPr>
              <a:t>eccentricities and hues </a:t>
            </a:r>
            <a:r>
              <a:rPr lang="en-US" dirty="0">
                <a:latin typeface="Aileron Regular" panose="020B0604020202020204" charset="0"/>
              </a:rPr>
              <a:t>were used as the classifying parameter to distinguish two fruits together. Since the data are mostly </a:t>
            </a:r>
            <a:r>
              <a:rPr lang="en-US" dirty="0">
                <a:latin typeface="Aileron Heavy" panose="00000A00000000000000" pitchFamily="50" charset="0"/>
              </a:rPr>
              <a:t>linearly separable</a:t>
            </a:r>
            <a:r>
              <a:rPr lang="en-US" dirty="0">
                <a:latin typeface="Aileron Regular" panose="020B0604020202020204" charset="0"/>
              </a:rPr>
              <a:t>, the perceptron was trained with </a:t>
            </a:r>
            <a:r>
              <a:rPr lang="en-US" dirty="0">
                <a:latin typeface="Aileron Heavy" panose="00000A00000000000000" pitchFamily="50" charset="0"/>
              </a:rPr>
              <a:t>optimal convergence </a:t>
            </a:r>
            <a:r>
              <a:rPr lang="en-US" dirty="0">
                <a:latin typeface="Aileron Regular" panose="020B0604020202020204" charset="0"/>
              </a:rPr>
              <a:t>for around 1000 epochs and a learning rate of 0.01.</a:t>
            </a:r>
          </a:p>
        </p:txBody>
      </p:sp>
      <p:sp>
        <p:nvSpPr>
          <p:cNvPr id="18" name="TextBox 17">
            <a:extLst>
              <a:ext uri="{FF2B5EF4-FFF2-40B4-BE49-F238E27FC236}">
                <a16:creationId xmlns:a16="http://schemas.microsoft.com/office/drawing/2014/main" id="{BDC762C7-52F3-564C-C7F2-3F158255175E}"/>
              </a:ext>
            </a:extLst>
          </p:cNvPr>
          <p:cNvSpPr txBox="1"/>
          <p:nvPr/>
        </p:nvSpPr>
        <p:spPr>
          <a:xfrm>
            <a:off x="9829800" y="8312169"/>
            <a:ext cx="3429000" cy="1022331"/>
          </a:xfrm>
          <a:prstGeom prst="rect">
            <a:avLst/>
          </a:prstGeom>
          <a:noFill/>
        </p:spPr>
        <p:txBody>
          <a:bodyPr wrap="square" rtlCol="0">
            <a:spAutoFit/>
          </a:bodyPr>
          <a:lstStyle/>
          <a:p>
            <a:pPr algn="just">
              <a:lnSpc>
                <a:spcPct val="150000"/>
              </a:lnSpc>
            </a:pPr>
            <a:r>
              <a:rPr lang="en-US" sz="1400" dirty="0">
                <a:latin typeface="Aileron Regular" panose="020B0604020202020204" charset="0"/>
              </a:rPr>
              <a:t>Figure 3. The decision lines generated by the perceptron algorithm that distinguishes two fruits together.</a:t>
            </a:r>
          </a:p>
        </p:txBody>
      </p:sp>
      <p:pic>
        <p:nvPicPr>
          <p:cNvPr id="4" name="Picture 3" descr="A screenshot of a computer&#10;&#10;Description automatically generated with low confidence">
            <a:extLst>
              <a:ext uri="{FF2B5EF4-FFF2-40B4-BE49-F238E27FC236}">
                <a16:creationId xmlns:a16="http://schemas.microsoft.com/office/drawing/2014/main" id="{CD185B87-DCBF-A9EA-EA64-FDD6C739E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95300"/>
            <a:ext cx="9375482" cy="9378110"/>
          </a:xfrm>
          <a:prstGeom prst="rect">
            <a:avLst/>
          </a:prstGeom>
        </p:spPr>
      </p:pic>
      <p:grpSp>
        <p:nvGrpSpPr>
          <p:cNvPr id="14" name="Group 13">
            <a:extLst>
              <a:ext uri="{FF2B5EF4-FFF2-40B4-BE49-F238E27FC236}">
                <a16:creationId xmlns:a16="http://schemas.microsoft.com/office/drawing/2014/main" id="{A3AE8834-9136-8AB4-1200-C175E05FA0DD}"/>
              </a:ext>
            </a:extLst>
          </p:cNvPr>
          <p:cNvGrpSpPr/>
          <p:nvPr/>
        </p:nvGrpSpPr>
        <p:grpSpPr>
          <a:xfrm rot="5400000">
            <a:off x="11319220" y="-146125"/>
            <a:ext cx="450160" cy="2133600"/>
            <a:chOff x="10981040" y="4264181"/>
            <a:chExt cx="715659" cy="3391971"/>
          </a:xfrm>
        </p:grpSpPr>
        <p:sp>
          <p:nvSpPr>
            <p:cNvPr id="17" name="Rectangle 16">
              <a:extLst>
                <a:ext uri="{FF2B5EF4-FFF2-40B4-BE49-F238E27FC236}">
                  <a16:creationId xmlns:a16="http://schemas.microsoft.com/office/drawing/2014/main" id="{88D1074F-86FC-B802-D8E5-8F36923B06C8}"/>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4A6FE7-ADBF-4497-757A-E148E55A34EB}"/>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1ABAF44-3B17-4F92-AB07-B89C154A14CB}"/>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05F4971-8818-57DF-B3D1-1544F6BB3216}"/>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41420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32123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STAR CLASSIFICATIONS</a:t>
            </a:r>
          </a:p>
        </p:txBody>
      </p:sp>
      <p:grpSp>
        <p:nvGrpSpPr>
          <p:cNvPr id="5" name="Group 4">
            <a:extLst>
              <a:ext uri="{FF2B5EF4-FFF2-40B4-BE49-F238E27FC236}">
                <a16:creationId xmlns:a16="http://schemas.microsoft.com/office/drawing/2014/main" id="{DAACC608-A15E-8F1C-FB5A-6BD3F2A142D0}"/>
              </a:ext>
            </a:extLst>
          </p:cNvPr>
          <p:cNvGrpSpPr/>
          <p:nvPr/>
        </p:nvGrpSpPr>
        <p:grpSpPr>
          <a:xfrm>
            <a:off x="685800" y="463800"/>
            <a:ext cx="12402624" cy="412500"/>
            <a:chOff x="685800" y="463800"/>
            <a:chExt cx="12402624" cy="412500"/>
          </a:xfrm>
        </p:grpSpPr>
        <p:cxnSp>
          <p:nvCxnSpPr>
            <p:cNvPr id="8" name="Straight Connector 7">
              <a:extLst>
                <a:ext uri="{FF2B5EF4-FFF2-40B4-BE49-F238E27FC236}">
                  <a16:creationId xmlns:a16="http://schemas.microsoft.com/office/drawing/2014/main" id="{2F352BB2-6055-EBD0-5414-CA6AB18B85F8}"/>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A2418E3-5041-2657-4C75-000428D889E0}"/>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DC77259B-73D1-4E44-FE25-5ED78AA2D62A}"/>
                </a:ext>
              </a:extLst>
            </p:cNvPr>
            <p:cNvSpPr txBox="1"/>
            <p:nvPr/>
          </p:nvSpPr>
          <p:spPr>
            <a:xfrm>
              <a:off x="9753600" y="463800"/>
              <a:ext cx="3334824"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BINARY CLASSIFICATION</a:t>
              </a:r>
              <a:endParaRPr lang="en-US" sz="1600" dirty="0">
                <a:solidFill>
                  <a:schemeClr val="tx1">
                    <a:lumMod val="85000"/>
                    <a:lumOff val="15000"/>
                  </a:schemeClr>
                </a:solidFill>
                <a:latin typeface="Aileron Regular" panose="020B0604020202020204" charset="0"/>
              </a:endParaRPr>
            </a:p>
          </p:txBody>
        </p:sp>
      </p:grpSp>
      <p:sp>
        <p:nvSpPr>
          <p:cNvPr id="15" name="TextBox 14">
            <a:extLst>
              <a:ext uri="{FF2B5EF4-FFF2-40B4-BE49-F238E27FC236}">
                <a16:creationId xmlns:a16="http://schemas.microsoft.com/office/drawing/2014/main" id="{1866B80F-02C2-F790-FD04-F99B8F5F8A04}"/>
              </a:ext>
            </a:extLst>
          </p:cNvPr>
          <p:cNvSpPr txBox="1"/>
          <p:nvPr/>
        </p:nvSpPr>
        <p:spPr>
          <a:xfrm>
            <a:off x="762000" y="8088157"/>
            <a:ext cx="12192000" cy="1793055"/>
          </a:xfrm>
          <a:prstGeom prst="rect">
            <a:avLst/>
          </a:prstGeom>
          <a:noFill/>
        </p:spPr>
        <p:txBody>
          <a:bodyPr wrap="square" rtlCol="0">
            <a:spAutoFit/>
          </a:bodyPr>
          <a:lstStyle/>
          <a:p>
            <a:pPr algn="just">
              <a:lnSpc>
                <a:spcPct val="150000"/>
              </a:lnSpc>
            </a:pPr>
            <a:r>
              <a:rPr lang="en-US" sz="1900" dirty="0">
                <a:latin typeface="Aileron Regular" panose="020B0604020202020204" charset="0"/>
              </a:rPr>
              <a:t>From the outsourced data of </a:t>
            </a:r>
            <a:r>
              <a:rPr lang="en-US" sz="1900" dirty="0">
                <a:latin typeface="Aileron Heavy" panose="00000A00000000000000" pitchFamily="50" charset="0"/>
              </a:rPr>
              <a:t>different stars </a:t>
            </a:r>
            <a:r>
              <a:rPr lang="en-US" sz="1900" dirty="0">
                <a:latin typeface="Aileron Regular" panose="020B0604020202020204" charset="0"/>
              </a:rPr>
              <a:t>in Kaggle, the </a:t>
            </a:r>
            <a:r>
              <a:rPr lang="en-US" sz="1900" dirty="0">
                <a:latin typeface="Aileron Heavy" panose="00000A00000000000000" pitchFamily="50" charset="0"/>
              </a:rPr>
              <a:t>absolute temperature and luminosity of stars </a:t>
            </a:r>
            <a:r>
              <a:rPr lang="en-US" sz="1900" dirty="0">
                <a:latin typeface="Aileron Regular" panose="020B0604020202020204" charset="0"/>
              </a:rPr>
              <a:t>were observed. The </a:t>
            </a:r>
            <a:r>
              <a:rPr lang="en-US" sz="1900" dirty="0">
                <a:latin typeface="Aileron Heavy" panose="00000A00000000000000" pitchFamily="50" charset="0"/>
              </a:rPr>
              <a:t>Hertzsprung-Russell diagram </a:t>
            </a:r>
            <a:r>
              <a:rPr lang="en-US" sz="1900" dirty="0">
                <a:latin typeface="Aileron Regular" panose="020B0604020202020204" charset="0"/>
              </a:rPr>
              <a:t>shows the distribution of such stars across the </a:t>
            </a:r>
            <a:r>
              <a:rPr lang="en-US" sz="1900" dirty="0">
                <a:latin typeface="Aileron Heavy" panose="00000A00000000000000" pitchFamily="50" charset="0"/>
              </a:rPr>
              <a:t>celestial space </a:t>
            </a:r>
            <a:r>
              <a:rPr lang="en-US" sz="1900" dirty="0">
                <a:latin typeface="Aileron Regular" panose="020B0604020202020204" charset="0"/>
              </a:rPr>
              <a:t>based on their temperatures and luminosities. We can then train the </a:t>
            </a:r>
            <a:r>
              <a:rPr lang="en-US" sz="1900" dirty="0">
                <a:latin typeface="Aileron Heavy" panose="00000A00000000000000" pitchFamily="50" charset="0"/>
              </a:rPr>
              <a:t>perceptron</a:t>
            </a:r>
            <a:r>
              <a:rPr lang="en-US" sz="1900" dirty="0">
                <a:latin typeface="Aileron Regular" panose="020B0604020202020204" charset="0"/>
              </a:rPr>
              <a:t> to classify the data and see how the decision lines compare for a data that are </a:t>
            </a:r>
            <a:r>
              <a:rPr lang="en-US" sz="1900" dirty="0">
                <a:latin typeface="Aileron Heavy" panose="00000A00000000000000" pitchFamily="50" charset="0"/>
              </a:rPr>
              <a:t>not linearly separable </a:t>
            </a:r>
            <a:r>
              <a:rPr lang="en-US" sz="1900" dirty="0">
                <a:latin typeface="Aileron Regular" panose="020B0604020202020204" charset="0"/>
              </a:rPr>
              <a:t>in some cases!</a:t>
            </a:r>
          </a:p>
        </p:txBody>
      </p:sp>
      <p:sp>
        <p:nvSpPr>
          <p:cNvPr id="18" name="TextBox 17">
            <a:extLst>
              <a:ext uri="{FF2B5EF4-FFF2-40B4-BE49-F238E27FC236}">
                <a16:creationId xmlns:a16="http://schemas.microsoft.com/office/drawing/2014/main" id="{BDC762C7-52F3-564C-C7F2-3F158255175E}"/>
              </a:ext>
            </a:extLst>
          </p:cNvPr>
          <p:cNvSpPr txBox="1"/>
          <p:nvPr/>
        </p:nvSpPr>
        <p:spPr>
          <a:xfrm>
            <a:off x="914400" y="7277100"/>
            <a:ext cx="11887200" cy="584775"/>
          </a:xfrm>
          <a:prstGeom prst="rect">
            <a:avLst/>
          </a:prstGeom>
          <a:noFill/>
        </p:spPr>
        <p:txBody>
          <a:bodyPr wrap="square" rtlCol="0">
            <a:spAutoFit/>
          </a:bodyPr>
          <a:lstStyle/>
          <a:p>
            <a:pPr algn="ctr"/>
            <a:r>
              <a:rPr lang="en-US" sz="1600" dirty="0">
                <a:latin typeface="Aileron Regular" panose="020B0604020202020204" charset="0"/>
              </a:rPr>
              <a:t>Figure 4. Star dataset to predict star types from Kaggle. The average luminosity and absolute temperature of different stars were plotted to resemble the Hertzsprung-Russell diagram that shows the relationship between the two mentioned quantities.</a:t>
            </a:r>
          </a:p>
        </p:txBody>
      </p:sp>
      <p:pic>
        <p:nvPicPr>
          <p:cNvPr id="4" name="Picture 3" descr="A picture containing text, font, screenshot, map&#10;&#10;Description automatically generated">
            <a:extLst>
              <a:ext uri="{FF2B5EF4-FFF2-40B4-BE49-F238E27FC236}">
                <a16:creationId xmlns:a16="http://schemas.microsoft.com/office/drawing/2014/main" id="{92E23C1B-76C2-ADEC-2722-9682FA1F2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2280768"/>
            <a:ext cx="9753600" cy="4827540"/>
          </a:xfrm>
          <a:prstGeom prst="rect">
            <a:avLst/>
          </a:prstGeom>
        </p:spPr>
      </p:pic>
    </p:spTree>
    <p:extLst>
      <p:ext uri="{BB962C8B-B14F-4D97-AF65-F5344CB8AC3E}">
        <p14:creationId xmlns:p14="http://schemas.microsoft.com/office/powerpoint/2010/main" val="3487387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1866B80F-02C2-F790-FD04-F99B8F5F8A04}"/>
              </a:ext>
            </a:extLst>
          </p:cNvPr>
          <p:cNvSpPr txBox="1"/>
          <p:nvPr/>
        </p:nvSpPr>
        <p:spPr>
          <a:xfrm>
            <a:off x="10851424" y="1333500"/>
            <a:ext cx="2635976" cy="6695166"/>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Training the perceptron to classify the stars generated a decision line to most of the star pairs. Although, </a:t>
            </a:r>
            <a:r>
              <a:rPr lang="en-US" sz="1600" dirty="0">
                <a:latin typeface="Aileron Heavy" panose="00000A00000000000000" pitchFamily="50" charset="0"/>
              </a:rPr>
              <a:t>convergence were not guaranteed </a:t>
            </a:r>
            <a:r>
              <a:rPr lang="en-US" sz="1600" dirty="0">
                <a:latin typeface="Aileron Regular" panose="020B0604020202020204" charset="0"/>
              </a:rPr>
              <a:t>on some cases where the data are </a:t>
            </a:r>
            <a:r>
              <a:rPr lang="en-US" sz="1600" dirty="0">
                <a:latin typeface="Aileron Heavy" panose="00000A00000000000000" pitchFamily="50" charset="0"/>
              </a:rPr>
              <a:t>not linearly separable</a:t>
            </a:r>
            <a:r>
              <a:rPr lang="en-US" sz="1600" dirty="0">
                <a:latin typeface="Aileron Regular" panose="020B0604020202020204" charset="0"/>
              </a:rPr>
              <a:t> such that of the brown dwarf vs red dwarf comparison. Since the dataset is generally huge, </a:t>
            </a:r>
            <a:r>
              <a:rPr lang="en-US" sz="1600" dirty="0">
                <a:latin typeface="Aileron Heavy" panose="00000A00000000000000" pitchFamily="50" charset="0"/>
              </a:rPr>
              <a:t>higher iteration counts </a:t>
            </a:r>
            <a:r>
              <a:rPr lang="en-US" sz="1600" dirty="0">
                <a:latin typeface="Aileron Regular" panose="020B0604020202020204" charset="0"/>
              </a:rPr>
              <a:t>were needed and a slight </a:t>
            </a:r>
            <a:r>
              <a:rPr lang="en-US" sz="1600" dirty="0">
                <a:latin typeface="Aileron Heavy" panose="00000A00000000000000" pitchFamily="50" charset="0"/>
              </a:rPr>
              <a:t>adjustment to the learning rate </a:t>
            </a:r>
            <a:r>
              <a:rPr lang="en-US" sz="1600" dirty="0">
                <a:latin typeface="Aileron Regular" panose="020B0604020202020204" charset="0"/>
              </a:rPr>
              <a:t>– slightly higher lower than 0.01 – were made.</a:t>
            </a:r>
          </a:p>
        </p:txBody>
      </p:sp>
      <p:grpSp>
        <p:nvGrpSpPr>
          <p:cNvPr id="14" name="Group 13">
            <a:extLst>
              <a:ext uri="{FF2B5EF4-FFF2-40B4-BE49-F238E27FC236}">
                <a16:creationId xmlns:a16="http://schemas.microsoft.com/office/drawing/2014/main" id="{A3AE8834-9136-8AB4-1200-C175E05FA0DD}"/>
              </a:ext>
            </a:extLst>
          </p:cNvPr>
          <p:cNvGrpSpPr/>
          <p:nvPr/>
        </p:nvGrpSpPr>
        <p:grpSpPr>
          <a:xfrm rot="5400000">
            <a:off x="11791932" y="-146125"/>
            <a:ext cx="450160" cy="2133600"/>
            <a:chOff x="10981040" y="4264181"/>
            <a:chExt cx="715659" cy="3391971"/>
          </a:xfrm>
        </p:grpSpPr>
        <p:sp>
          <p:nvSpPr>
            <p:cNvPr id="17" name="Rectangle 16">
              <a:extLst>
                <a:ext uri="{FF2B5EF4-FFF2-40B4-BE49-F238E27FC236}">
                  <a16:creationId xmlns:a16="http://schemas.microsoft.com/office/drawing/2014/main" id="{88D1074F-86FC-B802-D8E5-8F36923B06C8}"/>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84A6FE7-ADBF-4497-757A-E148E55A34EB}"/>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1ABAF44-3B17-4F92-AB07-B89C154A14CB}"/>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05F4971-8818-57DF-B3D1-1544F6BB3216}"/>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A picture containing text, diagram, line, number&#10;&#10;Description automatically generated">
            <a:extLst>
              <a:ext uri="{FF2B5EF4-FFF2-40B4-BE49-F238E27FC236}">
                <a16:creationId xmlns:a16="http://schemas.microsoft.com/office/drawing/2014/main" id="{3C531FEE-1C5B-4683-443A-CDB1921C8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97" y="480430"/>
            <a:ext cx="10499240" cy="9326140"/>
          </a:xfrm>
          <a:prstGeom prst="rect">
            <a:avLst/>
          </a:prstGeom>
        </p:spPr>
      </p:pic>
      <p:sp>
        <p:nvSpPr>
          <p:cNvPr id="5" name="TextBox 4">
            <a:extLst>
              <a:ext uri="{FF2B5EF4-FFF2-40B4-BE49-F238E27FC236}">
                <a16:creationId xmlns:a16="http://schemas.microsoft.com/office/drawing/2014/main" id="{0A7501C3-D1A3-4173-8E96-F759A98D17F8}"/>
              </a:ext>
            </a:extLst>
          </p:cNvPr>
          <p:cNvSpPr txBox="1"/>
          <p:nvPr/>
        </p:nvSpPr>
        <p:spPr>
          <a:xfrm>
            <a:off x="10851424" y="8185711"/>
            <a:ext cx="2635976" cy="1166473"/>
          </a:xfrm>
          <a:prstGeom prst="rect">
            <a:avLst/>
          </a:prstGeom>
          <a:noFill/>
        </p:spPr>
        <p:txBody>
          <a:bodyPr wrap="square" rtlCol="0">
            <a:spAutoFit/>
          </a:bodyPr>
          <a:lstStyle/>
          <a:p>
            <a:pPr algn="just">
              <a:lnSpc>
                <a:spcPct val="150000"/>
              </a:lnSpc>
            </a:pPr>
            <a:r>
              <a:rPr lang="en-US" sz="1200" dirty="0">
                <a:latin typeface="Aileron Regular" panose="020B0604020202020204" charset="0"/>
              </a:rPr>
              <a:t>Figure 5. The decision lines generated by the perceptron algorithm that distinguishes two star types together.</a:t>
            </a:r>
          </a:p>
        </p:txBody>
      </p:sp>
    </p:spTree>
    <p:extLst>
      <p:ext uri="{BB962C8B-B14F-4D97-AF65-F5344CB8AC3E}">
        <p14:creationId xmlns:p14="http://schemas.microsoft.com/office/powerpoint/2010/main" val="1432136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08854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RIPENESS PREDICTION</a:t>
            </a:r>
          </a:p>
        </p:txBody>
      </p:sp>
      <p:grpSp>
        <p:nvGrpSpPr>
          <p:cNvPr id="5" name="Group 4">
            <a:extLst>
              <a:ext uri="{FF2B5EF4-FFF2-40B4-BE49-F238E27FC236}">
                <a16:creationId xmlns:a16="http://schemas.microsoft.com/office/drawing/2014/main" id="{DAACC608-A15E-8F1C-FB5A-6BD3F2A142D0}"/>
              </a:ext>
            </a:extLst>
          </p:cNvPr>
          <p:cNvGrpSpPr/>
          <p:nvPr/>
        </p:nvGrpSpPr>
        <p:grpSpPr>
          <a:xfrm>
            <a:off x="685800" y="463800"/>
            <a:ext cx="12402624" cy="412500"/>
            <a:chOff x="685800" y="463800"/>
            <a:chExt cx="12402624" cy="412500"/>
          </a:xfrm>
        </p:grpSpPr>
        <p:cxnSp>
          <p:nvCxnSpPr>
            <p:cNvPr id="8" name="Straight Connector 7">
              <a:extLst>
                <a:ext uri="{FF2B5EF4-FFF2-40B4-BE49-F238E27FC236}">
                  <a16:creationId xmlns:a16="http://schemas.microsoft.com/office/drawing/2014/main" id="{2F352BB2-6055-EBD0-5414-CA6AB18B85F8}"/>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A2418E3-5041-2657-4C75-000428D889E0}"/>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DC77259B-73D1-4E44-FE25-5ED78AA2D62A}"/>
                </a:ext>
              </a:extLst>
            </p:cNvPr>
            <p:cNvSpPr txBox="1"/>
            <p:nvPr/>
          </p:nvSpPr>
          <p:spPr>
            <a:xfrm>
              <a:off x="9753600" y="463800"/>
              <a:ext cx="3334824"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BINARY CLASSIFICATION</a:t>
              </a:r>
              <a:endParaRPr lang="en-US" sz="1600" dirty="0">
                <a:solidFill>
                  <a:schemeClr val="tx1">
                    <a:lumMod val="85000"/>
                    <a:lumOff val="15000"/>
                  </a:schemeClr>
                </a:solidFill>
                <a:latin typeface="Aileron Regular" panose="020B0604020202020204" charset="0"/>
              </a:endParaRPr>
            </a:p>
          </p:txBody>
        </p:sp>
      </p:grpSp>
      <p:sp>
        <p:nvSpPr>
          <p:cNvPr id="15" name="TextBox 14">
            <a:extLst>
              <a:ext uri="{FF2B5EF4-FFF2-40B4-BE49-F238E27FC236}">
                <a16:creationId xmlns:a16="http://schemas.microsoft.com/office/drawing/2014/main" id="{1866B80F-02C2-F790-FD04-F99B8F5F8A04}"/>
              </a:ext>
            </a:extLst>
          </p:cNvPr>
          <p:cNvSpPr txBox="1"/>
          <p:nvPr/>
        </p:nvSpPr>
        <p:spPr>
          <a:xfrm>
            <a:off x="756916" y="2356392"/>
            <a:ext cx="4500884" cy="6617453"/>
          </a:xfrm>
          <a:prstGeom prst="rect">
            <a:avLst/>
          </a:prstGeom>
          <a:noFill/>
        </p:spPr>
        <p:txBody>
          <a:bodyPr wrap="square" rtlCol="0">
            <a:spAutoFit/>
          </a:bodyPr>
          <a:lstStyle/>
          <a:p>
            <a:pPr algn="just">
              <a:lnSpc>
                <a:spcPct val="150000"/>
              </a:lnSpc>
            </a:pPr>
            <a:r>
              <a:rPr lang="en-US" sz="1900" dirty="0">
                <a:latin typeface="Aileron Regular" panose="020B0604020202020204" charset="0"/>
              </a:rPr>
              <a:t>By modifying the </a:t>
            </a:r>
            <a:r>
              <a:rPr lang="en-US" sz="1900" dirty="0">
                <a:latin typeface="Aileron Heavy" panose="00000A00000000000000" pitchFamily="50" charset="0"/>
              </a:rPr>
              <a:t>activation function </a:t>
            </a:r>
            <a:r>
              <a:rPr lang="en-US" sz="1900" dirty="0">
                <a:latin typeface="Aileron Regular" panose="020B0604020202020204" charset="0"/>
              </a:rPr>
              <a:t>from the perceptron learning to a </a:t>
            </a:r>
            <a:r>
              <a:rPr lang="en-US" sz="1900" dirty="0">
                <a:latin typeface="Aileron Heavy" panose="00000A00000000000000" pitchFamily="50" charset="0"/>
              </a:rPr>
              <a:t>sigmoid</a:t>
            </a:r>
            <a:r>
              <a:rPr lang="en-US" sz="1900" dirty="0">
                <a:latin typeface="Aileron Regular" panose="020B0604020202020204" charset="0"/>
              </a:rPr>
              <a:t>, we can then obtain a </a:t>
            </a:r>
            <a:r>
              <a:rPr lang="en-US" sz="1900" dirty="0">
                <a:latin typeface="Aileron Heavy" panose="00000A00000000000000" pitchFamily="50" charset="0"/>
              </a:rPr>
              <a:t>probabilistic output </a:t>
            </a:r>
            <a:r>
              <a:rPr lang="en-US" sz="1900" dirty="0">
                <a:latin typeface="Aileron Regular" panose="020B0604020202020204" charset="0"/>
              </a:rPr>
              <a:t>that determines the likelihood of an object or feature to belong in a class. One of the most interesting characteristic of </a:t>
            </a:r>
            <a:r>
              <a:rPr lang="en-US" sz="1900" dirty="0">
                <a:latin typeface="Aileron Heavy" panose="00000A00000000000000" pitchFamily="50" charset="0"/>
              </a:rPr>
              <a:t>logistic regression </a:t>
            </a:r>
            <a:r>
              <a:rPr lang="en-US" sz="1900" dirty="0">
                <a:latin typeface="Aileron Regular" panose="020B0604020202020204" charset="0"/>
              </a:rPr>
              <a:t>is the ability to train a model to determining the </a:t>
            </a:r>
            <a:r>
              <a:rPr lang="en-US" sz="1900" dirty="0">
                <a:latin typeface="Aileron Heavy" panose="00000A00000000000000" pitchFamily="50" charset="0"/>
              </a:rPr>
              <a:t>ripeness of a fruit </a:t>
            </a:r>
            <a:r>
              <a:rPr lang="en-US" sz="1900" dirty="0">
                <a:latin typeface="Aileron Regular" panose="020B0604020202020204" charset="0"/>
              </a:rPr>
              <a:t>based on its color. The model was trained by feeding the </a:t>
            </a:r>
            <a:r>
              <a:rPr lang="en-US" sz="1900" dirty="0">
                <a:latin typeface="Aileron Heavy" panose="00000A00000000000000" pitchFamily="50" charset="0"/>
              </a:rPr>
              <a:t>mean RGB </a:t>
            </a:r>
            <a:r>
              <a:rPr lang="en-US" sz="1900" dirty="0">
                <a:latin typeface="Aileron Regular" panose="020B0604020202020204" charset="0"/>
              </a:rPr>
              <a:t>of ripe and unripe tomatoes and iterating throughout the training samples until convergence is achieved and the desired weight is drawn! </a:t>
            </a:r>
          </a:p>
        </p:txBody>
      </p:sp>
      <p:sp>
        <p:nvSpPr>
          <p:cNvPr id="18" name="TextBox 17">
            <a:extLst>
              <a:ext uri="{FF2B5EF4-FFF2-40B4-BE49-F238E27FC236}">
                <a16:creationId xmlns:a16="http://schemas.microsoft.com/office/drawing/2014/main" id="{BDC762C7-52F3-564C-C7F2-3F158255175E}"/>
              </a:ext>
            </a:extLst>
          </p:cNvPr>
          <p:cNvSpPr txBox="1"/>
          <p:nvPr/>
        </p:nvSpPr>
        <p:spPr>
          <a:xfrm>
            <a:off x="756916" y="9130725"/>
            <a:ext cx="12044684" cy="584775"/>
          </a:xfrm>
          <a:prstGeom prst="rect">
            <a:avLst/>
          </a:prstGeom>
          <a:noFill/>
        </p:spPr>
        <p:txBody>
          <a:bodyPr wrap="square" rtlCol="0">
            <a:spAutoFit/>
          </a:bodyPr>
          <a:lstStyle/>
          <a:p>
            <a:pPr algn="just"/>
            <a:r>
              <a:rPr lang="en-US" sz="1600" dirty="0">
                <a:latin typeface="Aileron Regular" panose="020B0604020202020204" charset="0"/>
              </a:rPr>
              <a:t>Figure 6. Images of ripe and unripe tomatoes from Kaggle. The sample images were used as training data in determining the ripeness of a fruit of varying shades between green (unripe) and red (ripe).</a:t>
            </a:r>
          </a:p>
        </p:txBody>
      </p:sp>
      <p:pic>
        <p:nvPicPr>
          <p:cNvPr id="6" name="Picture 5" descr="A picture containing natural foods, produce, fruit, food&#10;&#10;Description automatically generated">
            <a:extLst>
              <a:ext uri="{FF2B5EF4-FFF2-40B4-BE49-F238E27FC236}">
                <a16:creationId xmlns:a16="http://schemas.microsoft.com/office/drawing/2014/main" id="{1A245A8A-53AD-44A8-2063-CA041E283A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1482" y="5871462"/>
            <a:ext cx="7447277" cy="2988618"/>
          </a:xfrm>
          <a:prstGeom prst="rect">
            <a:avLst/>
          </a:prstGeom>
        </p:spPr>
      </p:pic>
      <p:pic>
        <p:nvPicPr>
          <p:cNvPr id="11" name="Picture 10" descr="A picture containing vegetable, tomato, natural foods, cherry tomatoes&#10;&#10;Description automatically generated">
            <a:extLst>
              <a:ext uri="{FF2B5EF4-FFF2-40B4-BE49-F238E27FC236}">
                <a16:creationId xmlns:a16="http://schemas.microsoft.com/office/drawing/2014/main" id="{1499758C-E316-8DC2-3A67-221BFE39D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1483" y="2446436"/>
            <a:ext cx="7447277" cy="2988618"/>
          </a:xfrm>
          <a:prstGeom prst="rect">
            <a:avLst/>
          </a:prstGeom>
        </p:spPr>
      </p:pic>
      <p:sp>
        <p:nvSpPr>
          <p:cNvPr id="12" name="Rectangle 11">
            <a:extLst>
              <a:ext uri="{FF2B5EF4-FFF2-40B4-BE49-F238E27FC236}">
                <a16:creationId xmlns:a16="http://schemas.microsoft.com/office/drawing/2014/main" id="{05FDFB35-325F-A184-A5E5-FC63BF735E29}"/>
              </a:ext>
            </a:extLst>
          </p:cNvPr>
          <p:cNvSpPr/>
          <p:nvPr/>
        </p:nvSpPr>
        <p:spPr>
          <a:xfrm rot="5400000">
            <a:off x="10328620" y="-727502"/>
            <a:ext cx="450160" cy="4800600"/>
          </a:xfrm>
          <a:prstGeom prst="rect">
            <a:avLst/>
          </a:prstGeom>
          <a:gradFill flip="none" rotWithShape="1">
            <a:gsLst>
              <a:gs pos="0">
                <a:srgbClr val="262626"/>
              </a:gs>
              <a:gs pos="100000">
                <a:schemeClr val="bg1">
                  <a:lumMod val="8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3962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381000" y="647700"/>
            <a:ext cx="3218676" cy="830997"/>
          </a:xfrm>
          <a:prstGeom prst="rect">
            <a:avLst/>
          </a:prstGeom>
          <a:noFill/>
        </p:spPr>
        <p:txBody>
          <a:bodyPr wrap="square" rtlCol="0">
            <a:spAutoFit/>
          </a:bodyPr>
          <a:lstStyle/>
          <a:p>
            <a:r>
              <a:rPr lang="en-US" sz="4800" dirty="0">
                <a:solidFill>
                  <a:schemeClr val="tx1">
                    <a:lumMod val="85000"/>
                    <a:lumOff val="15000"/>
                  </a:schemeClr>
                </a:solidFill>
                <a:latin typeface="Aileron Heavy" panose="00000A00000000000000" pitchFamily="50" charset="0"/>
              </a:rPr>
              <a:t>RIPENESS</a:t>
            </a:r>
          </a:p>
        </p:txBody>
      </p:sp>
      <p:sp>
        <p:nvSpPr>
          <p:cNvPr id="15" name="TextBox 14">
            <a:extLst>
              <a:ext uri="{FF2B5EF4-FFF2-40B4-BE49-F238E27FC236}">
                <a16:creationId xmlns:a16="http://schemas.microsoft.com/office/drawing/2014/main" id="{1866B80F-02C2-F790-FD04-F99B8F5F8A04}"/>
              </a:ext>
            </a:extLst>
          </p:cNvPr>
          <p:cNvSpPr txBox="1"/>
          <p:nvPr/>
        </p:nvSpPr>
        <p:spPr>
          <a:xfrm>
            <a:off x="438924" y="1562100"/>
            <a:ext cx="3160752" cy="6178871"/>
          </a:xfrm>
          <a:prstGeom prst="rect">
            <a:avLst/>
          </a:prstGeom>
          <a:noFill/>
        </p:spPr>
        <p:txBody>
          <a:bodyPr wrap="square" rtlCol="0">
            <a:spAutoFit/>
          </a:bodyPr>
          <a:lstStyle/>
          <a:p>
            <a:pPr algn="just">
              <a:lnSpc>
                <a:spcPct val="150000"/>
              </a:lnSpc>
            </a:pPr>
            <a:r>
              <a:rPr lang="en-US" sz="1900" dirty="0">
                <a:latin typeface="Aileron Regular" panose="020B0604020202020204" charset="0"/>
              </a:rPr>
              <a:t>Using different images of tomatoes of varying colors or degree of ripeness, the output (ripeness percent) was obtained by feeding the final weight from the training data and the mean RGB of every image of the fruit to an algorithm, i.e. the dot product of the padded feature vector and weight vector is the probability that the fruit is </a:t>
            </a:r>
            <a:r>
              <a:rPr lang="en-US" sz="1900" dirty="0" err="1">
                <a:latin typeface="Aileron Regular" panose="020B0604020202020204" charset="0"/>
              </a:rPr>
              <a:t>riped</a:t>
            </a:r>
            <a:r>
              <a:rPr lang="en-US" sz="1900" dirty="0">
                <a:latin typeface="Aileron Regular" panose="020B0604020202020204" charset="0"/>
              </a:rPr>
              <a:t> or it belongs to the </a:t>
            </a:r>
            <a:r>
              <a:rPr lang="en-US" sz="1900" dirty="0" err="1">
                <a:latin typeface="Aileron Regular" panose="020B0604020202020204" charset="0"/>
              </a:rPr>
              <a:t>riped</a:t>
            </a:r>
            <a:r>
              <a:rPr lang="en-US" sz="1900" dirty="0">
                <a:latin typeface="Aileron Regular" panose="020B0604020202020204" charset="0"/>
              </a:rPr>
              <a:t> class!</a:t>
            </a:r>
          </a:p>
        </p:txBody>
      </p:sp>
      <p:sp>
        <p:nvSpPr>
          <p:cNvPr id="18" name="TextBox 17">
            <a:extLst>
              <a:ext uri="{FF2B5EF4-FFF2-40B4-BE49-F238E27FC236}">
                <a16:creationId xmlns:a16="http://schemas.microsoft.com/office/drawing/2014/main" id="{BDC762C7-52F3-564C-C7F2-3F158255175E}"/>
              </a:ext>
            </a:extLst>
          </p:cNvPr>
          <p:cNvSpPr txBox="1"/>
          <p:nvPr/>
        </p:nvSpPr>
        <p:spPr>
          <a:xfrm>
            <a:off x="381000" y="7976774"/>
            <a:ext cx="3352800" cy="1668662"/>
          </a:xfrm>
          <a:prstGeom prst="rect">
            <a:avLst/>
          </a:prstGeom>
          <a:noFill/>
        </p:spPr>
        <p:txBody>
          <a:bodyPr wrap="square" rtlCol="0">
            <a:spAutoFit/>
          </a:bodyPr>
          <a:lstStyle/>
          <a:p>
            <a:pPr algn="just">
              <a:lnSpc>
                <a:spcPct val="150000"/>
              </a:lnSpc>
            </a:pPr>
            <a:r>
              <a:rPr lang="en-US" sz="1400" dirty="0">
                <a:latin typeface="Aileron Regular" panose="020B0604020202020204" charset="0"/>
              </a:rPr>
              <a:t>Figure 7. Images of different tomatoes of varying color shades to determining the degree of ripeness. The model was trained at around 2000 epochs at a learning rate of 0.01.</a:t>
            </a:r>
          </a:p>
        </p:txBody>
      </p:sp>
      <p:pic>
        <p:nvPicPr>
          <p:cNvPr id="4" name="Picture 3" descr="A collage of different types of tomatoes&#10;&#10;Description automatically generated with medium confidence">
            <a:extLst>
              <a:ext uri="{FF2B5EF4-FFF2-40B4-BE49-F238E27FC236}">
                <a16:creationId xmlns:a16="http://schemas.microsoft.com/office/drawing/2014/main" id="{6719672A-E149-0E8D-E0BD-C393EFD08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39" y="647700"/>
            <a:ext cx="9242046" cy="8991600"/>
          </a:xfrm>
          <a:prstGeom prst="rect">
            <a:avLst/>
          </a:prstGeom>
        </p:spPr>
      </p:pic>
    </p:spTree>
    <p:extLst>
      <p:ext uri="{BB962C8B-B14F-4D97-AF65-F5344CB8AC3E}">
        <p14:creationId xmlns:p14="http://schemas.microsoft.com/office/powerpoint/2010/main" val="20775933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15091</TotalTime>
  <Words>1628</Words>
  <Application>Microsoft Office PowerPoint</Application>
  <PresentationFormat>Custom</PresentationFormat>
  <Paragraphs>80</Paragraphs>
  <Slides>14</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14</vt:i4>
      </vt:variant>
    </vt:vector>
  </HeadingPairs>
  <TitlesOfParts>
    <vt:vector size="26" baseType="lpstr">
      <vt:lpstr>Altero</vt:lpstr>
      <vt:lpstr>Calibri</vt:lpstr>
      <vt:lpstr>Aileron Bold</vt:lpstr>
      <vt:lpstr>Wingdings</vt:lpstr>
      <vt:lpstr>Aileron Regular</vt:lpstr>
      <vt:lpstr>Aileron</vt:lpstr>
      <vt:lpstr>Arial</vt:lpstr>
      <vt:lpstr>Aileron Light</vt:lpstr>
      <vt:lpstr>Aileron Heavy</vt:lpstr>
      <vt:lpstr>Cambria Math</vt:lpstr>
      <vt:lpstr>Aileron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Niño Philip Ramones</dc:creator>
  <cp:lastModifiedBy>Nino Philip Ramones</cp:lastModifiedBy>
  <cp:revision>5</cp:revision>
  <dcterms:created xsi:type="dcterms:W3CDTF">2006-08-16T00:00:00Z</dcterms:created>
  <dcterms:modified xsi:type="dcterms:W3CDTF">2023-07-03T16:36:33Z</dcterms:modified>
  <dc:identifier>DAFcaABksrY</dc:identifier>
</cp:coreProperties>
</file>